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6" r:id="rId2"/>
    <p:sldId id="256" r:id="rId3"/>
    <p:sldId id="282" r:id="rId4"/>
    <p:sldId id="262" r:id="rId5"/>
    <p:sldId id="279" r:id="rId6"/>
    <p:sldId id="271" r:id="rId7"/>
    <p:sldId id="268" r:id="rId8"/>
    <p:sldId id="269" r:id="rId9"/>
    <p:sldId id="266" r:id="rId10"/>
    <p:sldId id="277" r:id="rId11"/>
    <p:sldId id="265" r:id="rId12"/>
    <p:sldId id="257" r:id="rId13"/>
    <p:sldId id="263" r:id="rId14"/>
    <p:sldId id="264" r:id="rId15"/>
    <p:sldId id="275" r:id="rId16"/>
    <p:sldId id="278" r:id="rId17"/>
    <p:sldId id="280" r:id="rId18"/>
    <p:sldId id="281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11" autoAdjust="0"/>
  </p:normalViewPr>
  <p:slideViewPr>
    <p:cSldViewPr snapToGrid="0" snapToObjects="1">
      <p:cViewPr>
        <p:scale>
          <a:sx n="68" d="100"/>
          <a:sy n="68" d="100"/>
        </p:scale>
        <p:origin x="-4752" y="-24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3F050-587D-4982-A735-004CFB7E7F9B}" type="datetimeFigureOut">
              <a:rPr lang="en-US" smtClean="0"/>
              <a:t>1/26/16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461D0-66FC-412F-A33D-B5CE18B80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5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1.Micro SD card slot</a:t>
            </a:r>
          </a:p>
          <a:p>
            <a:r>
              <a:rPr lang="en-US" dirty="0" smtClean="0"/>
              <a:t>2.Power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3.Video</a:t>
            </a:r>
          </a:p>
          <a:p>
            <a:r>
              <a:rPr lang="en-US" dirty="0" smtClean="0"/>
              <a:t>4.4 pole</a:t>
            </a:r>
          </a:p>
          <a:p>
            <a:r>
              <a:rPr lang="en-US" dirty="0" smtClean="0"/>
              <a:t>5.Ethernet</a:t>
            </a:r>
          </a:p>
          <a:p>
            <a:r>
              <a:rPr lang="en-US" dirty="0" smtClean="0"/>
              <a:t>6.usb1</a:t>
            </a:r>
          </a:p>
          <a:p>
            <a:r>
              <a:rPr lang="en-US" dirty="0" smtClean="0"/>
              <a:t>7.usb2</a:t>
            </a:r>
          </a:p>
          <a:p>
            <a:r>
              <a:rPr lang="en-US" dirty="0" smtClean="0"/>
              <a:t>8.GPIO PINS (40)</a:t>
            </a:r>
          </a:p>
          <a:p>
            <a:r>
              <a:rPr lang="en-US" dirty="0" smtClean="0"/>
              <a:t>9.Display ribbon </a:t>
            </a:r>
            <a:r>
              <a:rPr lang="en-US" dirty="0" err="1" smtClean="0"/>
              <a:t>anolog</a:t>
            </a:r>
            <a:r>
              <a:rPr lang="en-US" dirty="0" smtClean="0"/>
              <a:t> output</a:t>
            </a:r>
          </a:p>
          <a:p>
            <a:r>
              <a:rPr lang="en-US" dirty="0" smtClean="0"/>
              <a:t>10.camera ribbon input</a:t>
            </a:r>
          </a:p>
          <a:p>
            <a:r>
              <a:rPr lang="en-US" dirty="0" smtClean="0"/>
              <a:t>11</a:t>
            </a:r>
            <a:r>
              <a:rPr lang="en-US" dirty="0" smtClean="0"/>
              <a:t>.Central (micro</a:t>
            </a:r>
            <a:r>
              <a:rPr lang="en-US" dirty="0" smtClean="0"/>
              <a:t>) </a:t>
            </a:r>
            <a:r>
              <a:rPr lang="en-US" dirty="0" err="1" smtClean="0"/>
              <a:t>proccessing</a:t>
            </a:r>
            <a:r>
              <a:rPr lang="en-US" dirty="0" smtClean="0"/>
              <a:t> unit/chip</a:t>
            </a:r>
          </a:p>
          <a:p>
            <a:r>
              <a:rPr lang="en-US" dirty="0" smtClean="0"/>
              <a:t>12</a:t>
            </a:r>
            <a:r>
              <a:rPr lang="en-US" dirty="0" smtClean="0"/>
              <a:t>.Screw hole 1</a:t>
            </a:r>
          </a:p>
          <a:p>
            <a:r>
              <a:rPr lang="en-US" dirty="0" smtClean="0"/>
              <a:t>13. Screw hole 2</a:t>
            </a:r>
          </a:p>
          <a:p>
            <a:r>
              <a:rPr lang="en-US" dirty="0" smtClean="0"/>
              <a:t>14. Screw Hole 3</a:t>
            </a:r>
          </a:p>
          <a:p>
            <a:r>
              <a:rPr lang="en-US" dirty="0" smtClean="0"/>
              <a:t>15.Screw hole 4.</a:t>
            </a:r>
          </a:p>
          <a:p>
            <a:r>
              <a:rPr lang="en-US" dirty="0" smtClean="0"/>
              <a:t>16. Primary USB cluster</a:t>
            </a:r>
          </a:p>
          <a:p>
            <a:r>
              <a:rPr lang="en-US" dirty="0" smtClean="0"/>
              <a:t>17. Anti trash receptical printed warning</a:t>
            </a:r>
          </a:p>
          <a:p>
            <a:r>
              <a:rPr lang="en-US" dirty="0" smtClean="0"/>
              <a:t>18. FCC declaration of Conformity</a:t>
            </a:r>
          </a:p>
          <a:p>
            <a:r>
              <a:rPr lang="en-US" dirty="0" smtClean="0"/>
              <a:t>19. MCME</a:t>
            </a:r>
          </a:p>
          <a:p>
            <a:r>
              <a:rPr lang="en-US" dirty="0" smtClean="0"/>
              <a:t>20.Central proccessing cluser</a:t>
            </a:r>
          </a:p>
          <a:p>
            <a:r>
              <a:rPr lang="en-US" dirty="0" smtClean="0"/>
              <a:t>21. USB 2</a:t>
            </a:r>
          </a:p>
          <a:p>
            <a:r>
              <a:rPr lang="en-US" dirty="0" smtClean="0"/>
              <a:t>22. Pi B+</a:t>
            </a:r>
          </a:p>
          <a:p>
            <a:r>
              <a:rPr lang="en-US" dirty="0" smtClean="0"/>
              <a:t>23. USB control cluser</a:t>
            </a:r>
          </a:p>
          <a:p>
            <a:r>
              <a:rPr lang="en-US" dirty="0" smtClean="0"/>
              <a:t>24. Serial bus control chip (5 port)</a:t>
            </a:r>
          </a:p>
          <a:p>
            <a:r>
              <a:rPr lang="en-US" dirty="0" smtClean="0"/>
              <a:t>25. USB 3</a:t>
            </a:r>
          </a:p>
          <a:p>
            <a:r>
              <a:rPr lang="en-US" dirty="0" smtClean="0"/>
              <a:t>26. Central power cluster</a:t>
            </a:r>
          </a:p>
          <a:p>
            <a:r>
              <a:rPr lang="en-US" dirty="0" smtClean="0"/>
              <a:t>27. Pi logo</a:t>
            </a:r>
          </a:p>
          <a:p>
            <a:r>
              <a:rPr lang="en-US" dirty="0" smtClean="0"/>
              <a:t>28. HDMI Standard</a:t>
            </a:r>
          </a:p>
          <a:p>
            <a:r>
              <a:rPr lang="en-US" dirty="0" smtClean="0"/>
              <a:t>:D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461D0-66FC-412F-A33D-B5CE18B807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1.Micro SD card slot</a:t>
            </a:r>
          </a:p>
          <a:p>
            <a:r>
              <a:rPr lang="en-US" dirty="0" smtClean="0"/>
              <a:t>2.Power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3.Video</a:t>
            </a:r>
          </a:p>
          <a:p>
            <a:r>
              <a:rPr lang="en-US" dirty="0" smtClean="0"/>
              <a:t>4.4 pole</a:t>
            </a:r>
          </a:p>
          <a:p>
            <a:r>
              <a:rPr lang="en-US" dirty="0" smtClean="0"/>
              <a:t>5.Ethernet</a:t>
            </a:r>
          </a:p>
          <a:p>
            <a:r>
              <a:rPr lang="en-US" dirty="0" smtClean="0"/>
              <a:t>6.usb1</a:t>
            </a:r>
          </a:p>
          <a:p>
            <a:r>
              <a:rPr lang="en-US" dirty="0" smtClean="0"/>
              <a:t>7.usb2</a:t>
            </a:r>
          </a:p>
          <a:p>
            <a:r>
              <a:rPr lang="en-US" dirty="0" smtClean="0"/>
              <a:t>8.GPIO PINS (40)</a:t>
            </a:r>
          </a:p>
          <a:p>
            <a:r>
              <a:rPr lang="en-US" dirty="0" smtClean="0"/>
              <a:t>9.Display ribbon </a:t>
            </a:r>
            <a:r>
              <a:rPr lang="en-US" dirty="0" err="1" smtClean="0"/>
              <a:t>anolog</a:t>
            </a:r>
            <a:r>
              <a:rPr lang="en-US" dirty="0" smtClean="0"/>
              <a:t> output</a:t>
            </a:r>
          </a:p>
          <a:p>
            <a:r>
              <a:rPr lang="en-US" dirty="0" smtClean="0"/>
              <a:t>10.camera ribbon input</a:t>
            </a:r>
          </a:p>
          <a:p>
            <a:r>
              <a:rPr lang="en-US" dirty="0" smtClean="0"/>
              <a:t>11.central ()micro) </a:t>
            </a:r>
            <a:r>
              <a:rPr lang="en-US" dirty="0" err="1" smtClean="0"/>
              <a:t>proccessing</a:t>
            </a:r>
            <a:r>
              <a:rPr lang="en-US" dirty="0" smtClean="0"/>
              <a:t> unit/chip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461D0-66FC-412F-A33D-B5CE18B80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1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7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6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9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9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4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2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85336-3027-F74B-9548-5AB4B76278AD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D6FD-719A-5E4B-8B9A-639EAA0E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9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2ModB1GB_-com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182466"/>
          </a:xfrm>
          <a:prstGeom prst="rect">
            <a:avLst/>
          </a:prstGeom>
        </p:spPr>
      </p:pic>
      <p:pic>
        <p:nvPicPr>
          <p:cNvPr id="12" name="Picture 11" descr="0126161232a-2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/>
          <a:stretch/>
        </p:blipFill>
        <p:spPr>
          <a:xfrm>
            <a:off x="0" y="0"/>
            <a:ext cx="9144000" cy="69337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6921" y="618962"/>
            <a:ext cx="4978015" cy="5570413"/>
            <a:chOff x="656921" y="618962"/>
            <a:chExt cx="4978015" cy="5570413"/>
          </a:xfrm>
        </p:grpSpPr>
        <p:sp>
          <p:nvSpPr>
            <p:cNvPr id="6" name="TextBox 5"/>
            <p:cNvSpPr txBox="1"/>
            <p:nvPr/>
          </p:nvSpPr>
          <p:spPr>
            <a:xfrm>
              <a:off x="656921" y="3881051"/>
              <a:ext cx="497801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/>
                <a:t>Raspberry </a:t>
              </a:r>
              <a:r>
                <a:rPr lang="en-US" sz="7200" dirty="0" err="1" smtClean="0"/>
                <a:t>Pisentation</a:t>
              </a:r>
              <a:endParaRPr lang="en-US" sz="7200" dirty="0"/>
            </a:p>
          </p:txBody>
        </p:sp>
        <p:pic>
          <p:nvPicPr>
            <p:cNvPr id="7" name="Picture 6" descr="1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9" r="33506" b="28422"/>
            <a:stretch/>
          </p:blipFill>
          <p:spPr>
            <a:xfrm>
              <a:off x="1780991" y="618962"/>
              <a:ext cx="2780972" cy="325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33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5268E-6 -4.12309E-6 L -0.6886 0.00532 " pathEditMode="relative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5601E-7 2.04072E-6 L 1.06614 0.02568 " pathEditMode="relative" ptsTypes="AA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2552" y="420854"/>
            <a:ext cx="8330309" cy="5485542"/>
            <a:chOff x="262552" y="420854"/>
            <a:chExt cx="8330309" cy="5485542"/>
          </a:xfrm>
        </p:grpSpPr>
        <p:pic>
          <p:nvPicPr>
            <p:cNvPr id="25" name="Picture 24" descr="Raspberry_Pi_2_Model_B_v1.1_top_new_(bg_cut_out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807" y="1625339"/>
              <a:ext cx="4553493" cy="3041813"/>
            </a:xfrm>
            <a:prstGeom prst="rect">
              <a:avLst/>
            </a:prstGeom>
          </p:spPr>
        </p:pic>
        <p:pic>
          <p:nvPicPr>
            <p:cNvPr id="34" name="Picture 33" descr="rpi_rpi2b_back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30" t="34094" r="2841" b="42682"/>
            <a:stretch/>
          </p:blipFill>
          <p:spPr>
            <a:xfrm rot="10800000">
              <a:off x="1401794" y="4518731"/>
              <a:ext cx="486721" cy="450894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 flipV="1">
              <a:off x="1895094" y="3857999"/>
              <a:ext cx="553261" cy="5856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2455263" y="4069288"/>
              <a:ext cx="804471" cy="1144284"/>
              <a:chOff x="2477436" y="4048819"/>
              <a:chExt cx="804471" cy="1144284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477436" y="4823771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Power</a:t>
                </a:r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629393" y="4048819"/>
                <a:ext cx="652514" cy="65251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62552" y="4553420"/>
              <a:ext cx="1035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 SD </a:t>
              </a:r>
            </a:p>
            <a:p>
              <a:r>
                <a:rPr lang="en-US" dirty="0" smtClean="0"/>
                <a:t>card slot</a:t>
              </a:r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576352" y="3310379"/>
              <a:ext cx="2315181" cy="1410286"/>
              <a:chOff x="5583598" y="3235627"/>
              <a:chExt cx="2315181" cy="14102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893376" y="3404908"/>
                <a:ext cx="10054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Ethernet </a:t>
                </a:r>
              </a:p>
              <a:p>
                <a:pPr algn="ctr"/>
                <a:r>
                  <a:rPr lang="en-US" dirty="0" smtClean="0"/>
                  <a:t>Jack</a:t>
                </a:r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583598" y="3235627"/>
                <a:ext cx="1439237" cy="141028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447620" y="3703779"/>
              <a:ext cx="1114164" cy="1534626"/>
              <a:chOff x="3438777" y="3651897"/>
              <a:chExt cx="1114164" cy="153462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587257" y="4817191"/>
                <a:ext cx="72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Video</a:t>
                </a:r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438777" y="3651897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769800" y="3684983"/>
              <a:ext cx="762649" cy="1507477"/>
              <a:chOff x="4755879" y="3669457"/>
              <a:chExt cx="762649" cy="150747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4755879" y="4807602"/>
                <a:ext cx="762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 Pole</a:t>
                </a:r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821703" y="3669457"/>
                <a:ext cx="470978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2629393" y="3433419"/>
              <a:ext cx="727487" cy="70683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81486" y="4034101"/>
              <a:ext cx="1403412" cy="945463"/>
              <a:chOff x="5081486" y="4034101"/>
              <a:chExt cx="1403412" cy="945463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5176392" y="4034101"/>
                <a:ext cx="580681" cy="56324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081486" y="4610232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4</a:t>
                </a:r>
                <a:endParaRPr lang="en-US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849678" y="1150647"/>
              <a:ext cx="1403412" cy="1024368"/>
              <a:chOff x="4849678" y="1150647"/>
              <a:chExt cx="1403412" cy="102436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137204" y="1611772"/>
                <a:ext cx="580681" cy="56324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849678" y="1150647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3</a:t>
                </a:r>
                <a:endParaRPr lang="en-US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858893" y="1158314"/>
              <a:ext cx="1403412" cy="1061705"/>
              <a:chOff x="1860320" y="1150659"/>
              <a:chExt cx="1403412" cy="1061705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2293773" y="1611772"/>
                <a:ext cx="609833" cy="600592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860320" y="1150659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2</a:t>
                </a:r>
                <a:endParaRPr lang="en-US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919895" y="3733969"/>
              <a:ext cx="1917950" cy="882303"/>
              <a:chOff x="945315" y="3715041"/>
              <a:chExt cx="1917950" cy="882303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2282584" y="4034101"/>
                <a:ext cx="580681" cy="56324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945315" y="3715041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1</a:t>
                </a: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789101" y="3287931"/>
              <a:ext cx="1624664" cy="2093437"/>
              <a:chOff x="3811935" y="3267529"/>
              <a:chExt cx="1624664" cy="2093437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447866" y="3267529"/>
                <a:ext cx="401812" cy="134270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11935" y="4714635"/>
                <a:ext cx="16246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Camera Ribbon </a:t>
                </a:r>
              </a:p>
              <a:p>
                <a:pPr algn="ctr"/>
                <a:r>
                  <a:rPr lang="en-US" dirty="0" smtClean="0"/>
                  <a:t>Input</a:t>
                </a:r>
                <a:endParaRPr lang="en-US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2590711" y="974207"/>
              <a:ext cx="2752856" cy="1293619"/>
              <a:chOff x="2629393" y="984039"/>
              <a:chExt cx="2752856" cy="1293619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2629393" y="1507373"/>
                <a:ext cx="2752856" cy="770285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00987" y="984039"/>
                <a:ext cx="1524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GPIO pins (40)</a:t>
                </a:r>
                <a:endParaRPr lang="en-US" dirty="0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3670189" y="1118913"/>
              <a:ext cx="1616323" cy="1266757"/>
              <a:chOff x="3670189" y="1118913"/>
              <a:chExt cx="1616323" cy="1266757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3733044" y="2081318"/>
                <a:ext cx="1238569" cy="304352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670189" y="1118913"/>
                <a:ext cx="16163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Raspberry Pi 2 </a:t>
                </a:r>
              </a:p>
              <a:p>
                <a:pPr algn="ctr"/>
                <a:r>
                  <a:rPr lang="en-US" dirty="0" smtClean="0"/>
                  <a:t>Model Number</a:t>
                </a:r>
                <a:endParaRPr lang="en-US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880956" y="2256019"/>
              <a:ext cx="1907066" cy="1502677"/>
              <a:chOff x="901524" y="2212364"/>
              <a:chExt cx="1907066" cy="150267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366600" y="2439033"/>
                <a:ext cx="441990" cy="1276008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901524" y="2212364"/>
                <a:ext cx="15304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Display ribbon </a:t>
                </a:r>
              </a:p>
              <a:p>
                <a:pPr algn="ctr"/>
                <a:r>
                  <a:rPr lang="en-US" dirty="0" smtClean="0"/>
                  <a:t>analog output</a:t>
                </a:r>
                <a:endParaRPr lang="en-US" dirty="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392030" y="1496790"/>
              <a:ext cx="2522084" cy="1299285"/>
              <a:chOff x="5551792" y="1566033"/>
              <a:chExt cx="2522084" cy="1299285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5551792" y="1751154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812819" y="1566033"/>
                <a:ext cx="12610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Universal </a:t>
                </a:r>
              </a:p>
              <a:p>
                <a:pPr algn="ctr"/>
                <a:r>
                  <a:rPr lang="en-US" dirty="0" smtClean="0"/>
                  <a:t>Serial Bus 3</a:t>
                </a:r>
                <a:endParaRPr lang="en-US" dirty="0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5787714" y="1510107"/>
              <a:ext cx="2152905" cy="1114164"/>
              <a:chOff x="5817924" y="2439033"/>
              <a:chExt cx="2152905" cy="111416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5817924" y="2439033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37260" y="2906246"/>
                <a:ext cx="73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USB 1</a:t>
                </a:r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809149" y="3248271"/>
              <a:ext cx="3587933" cy="1270460"/>
              <a:chOff x="4971614" y="3155956"/>
              <a:chExt cx="3587933" cy="1270460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4971614" y="3155956"/>
                <a:ext cx="811578" cy="70204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929023" y="3503086"/>
                <a:ext cx="16305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Secondary</a:t>
                </a:r>
              </a:p>
              <a:p>
                <a:pPr algn="ctr"/>
                <a:r>
                  <a:rPr lang="en-US" dirty="0" smtClean="0"/>
                  <a:t>Universal Serial</a:t>
                </a:r>
              </a:p>
              <a:p>
                <a:pPr algn="ctr"/>
                <a:r>
                  <a:rPr lang="en-US" dirty="0" smtClean="0"/>
                  <a:t>Bus cluster</a:t>
                </a:r>
                <a:endParaRPr lang="en-US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958875" y="2429661"/>
              <a:ext cx="3588952" cy="1222049"/>
              <a:chOff x="4992750" y="2439868"/>
              <a:chExt cx="3588952" cy="1222049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992750" y="2439868"/>
                <a:ext cx="807599" cy="770285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846694" y="3015586"/>
                <a:ext cx="17350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USB control chip</a:t>
                </a:r>
              </a:p>
              <a:p>
                <a:pPr algn="ctr"/>
                <a:r>
                  <a:rPr lang="en-US" dirty="0" smtClean="0"/>
                  <a:t>(5 port)</a:t>
                </a: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599394" y="3383158"/>
              <a:ext cx="1820633" cy="1567569"/>
              <a:chOff x="2599394" y="3383158"/>
              <a:chExt cx="1820633" cy="1567569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3646703" y="3383158"/>
                <a:ext cx="773324" cy="45905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599394" y="4581395"/>
                <a:ext cx="16787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HDMI Cert label</a:t>
                </a:r>
                <a:endParaRPr lang="en-US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2355916" y="1030205"/>
              <a:ext cx="2089710" cy="1446995"/>
              <a:chOff x="2355916" y="1030205"/>
              <a:chExt cx="2089710" cy="1446995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3296917" y="1991799"/>
                <a:ext cx="373272" cy="485401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355916" y="1030205"/>
                <a:ext cx="20897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Anti-trash </a:t>
                </a:r>
                <a:r>
                  <a:rPr lang="en-US" dirty="0" err="1" smtClean="0"/>
                  <a:t>receptical</a:t>
                </a:r>
                <a:endParaRPr lang="en-US" dirty="0" smtClean="0"/>
              </a:p>
              <a:p>
                <a:pPr algn="ctr"/>
                <a:r>
                  <a:rPr lang="en-US" dirty="0" smtClean="0"/>
                  <a:t>Printed warning</a:t>
                </a:r>
                <a:endParaRPr lang="en-US" dirty="0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59422" y="1350356"/>
              <a:ext cx="2383583" cy="1256646"/>
              <a:chOff x="713574" y="1331150"/>
              <a:chExt cx="2383583" cy="12566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710054" y="2183543"/>
                <a:ext cx="387103" cy="40425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13574" y="1331150"/>
                <a:ext cx="19491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Mandatory </a:t>
                </a:r>
              </a:p>
              <a:p>
                <a:pPr algn="ctr"/>
                <a:r>
                  <a:rPr lang="en-US" dirty="0" smtClean="0"/>
                  <a:t>Conformity</a:t>
                </a:r>
              </a:p>
              <a:p>
                <a:pPr algn="ctr"/>
                <a:r>
                  <a:rPr lang="en-US" dirty="0" smtClean="0"/>
                  <a:t>Marking (Europe manufactured)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791350" y="2441762"/>
              <a:ext cx="1996678" cy="1114164"/>
              <a:chOff x="8520177" y="1625339"/>
              <a:chExt cx="1996678" cy="1114164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9783286" y="2035852"/>
                <a:ext cx="73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USB 2</a:t>
                </a:r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8520177" y="1625339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291464" y="2393340"/>
              <a:ext cx="2543808" cy="1327367"/>
              <a:chOff x="5595451" y="2462035"/>
              <a:chExt cx="2543808" cy="132736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878202" y="2462035"/>
                <a:ext cx="12610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Universal </a:t>
                </a:r>
              </a:p>
              <a:p>
                <a:pPr algn="ctr"/>
                <a:r>
                  <a:rPr lang="en-US" dirty="0" smtClean="0"/>
                  <a:t>Serial Bus 4</a:t>
                </a:r>
                <a:endParaRPr lang="en-US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5595451" y="2675238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002917" y="2035852"/>
              <a:ext cx="3589944" cy="822843"/>
              <a:chOff x="4964472" y="2022353"/>
              <a:chExt cx="3589944" cy="822843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6709177" y="2198865"/>
                <a:ext cx="18452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Primary Universal</a:t>
                </a:r>
              </a:p>
              <a:p>
                <a:pPr algn="ctr"/>
                <a:r>
                  <a:rPr lang="en-US" dirty="0" smtClean="0"/>
                  <a:t> Serial Bus cluster</a:t>
                </a:r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964472" y="2022353"/>
                <a:ext cx="580681" cy="470797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722199" y="2191559"/>
              <a:ext cx="2663417" cy="1749211"/>
              <a:chOff x="713574" y="2183543"/>
              <a:chExt cx="2663417" cy="1749211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713574" y="2455426"/>
                <a:ext cx="176386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Federal </a:t>
                </a:r>
              </a:p>
              <a:p>
                <a:pPr algn="ctr"/>
                <a:r>
                  <a:rPr lang="en-US" dirty="0" smtClean="0"/>
                  <a:t>Communications </a:t>
                </a:r>
              </a:p>
              <a:p>
                <a:pPr algn="ctr"/>
                <a:r>
                  <a:rPr lang="en-US" dirty="0" smtClean="0"/>
                  <a:t>Commission</a:t>
                </a:r>
              </a:p>
              <a:p>
                <a:pPr algn="ctr"/>
                <a:r>
                  <a:rPr lang="en-US" dirty="0" smtClean="0"/>
                  <a:t>Declaration </a:t>
                </a:r>
              </a:p>
              <a:p>
                <a:pPr algn="ctr"/>
                <a:r>
                  <a:rPr lang="en-US" dirty="0" smtClean="0"/>
                  <a:t>of Conformity</a:t>
                </a:r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2989888" y="2183543"/>
                <a:ext cx="387103" cy="40425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1164286" y="3887992"/>
              <a:ext cx="1498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Central </a:t>
              </a:r>
            </a:p>
            <a:p>
              <a:pPr algn="ctr"/>
              <a:r>
                <a:rPr lang="en-US" dirty="0" smtClean="0"/>
                <a:t>Power Cluster</a:t>
              </a:r>
              <a:endParaRPr lang="en-US" dirty="0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1258488" y="2636703"/>
              <a:ext cx="2098392" cy="893123"/>
              <a:chOff x="1258488" y="2636703"/>
              <a:chExt cx="2098392" cy="893123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2808590" y="2636703"/>
                <a:ext cx="548290" cy="63082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258488" y="2883495"/>
                <a:ext cx="1102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Rassberry</a:t>
                </a:r>
                <a:r>
                  <a:rPr lang="en-US" dirty="0" smtClean="0"/>
                  <a:t> </a:t>
                </a:r>
              </a:p>
              <a:p>
                <a:pPr algn="ctr"/>
                <a:r>
                  <a:rPr lang="en-US" dirty="0" smtClean="0"/>
                  <a:t>Pi logo</a:t>
                </a:r>
                <a:endParaRPr lang="en-US" dirty="0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183440" y="1030205"/>
              <a:ext cx="4344559" cy="2444254"/>
              <a:chOff x="3183440" y="1030205"/>
              <a:chExt cx="4344559" cy="2444254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183440" y="2439033"/>
                <a:ext cx="1094719" cy="103542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436599" y="1030205"/>
                <a:ext cx="20914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Central (Micro) </a:t>
                </a:r>
              </a:p>
              <a:p>
                <a:pPr algn="ctr"/>
                <a:r>
                  <a:rPr lang="en-US" dirty="0" smtClean="0"/>
                  <a:t>Processing unit/chip</a:t>
                </a:r>
                <a:endParaRPr lang="en-US" dirty="0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4157525" y="971024"/>
              <a:ext cx="2469864" cy="2296505"/>
              <a:chOff x="4157525" y="971024"/>
              <a:chExt cx="2469864" cy="2296505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4157525" y="2352521"/>
                <a:ext cx="979679" cy="915008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712607" y="971024"/>
                <a:ext cx="1914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Central Processing </a:t>
                </a:r>
              </a:p>
              <a:p>
                <a:pPr algn="ctr"/>
                <a:r>
                  <a:rPr lang="en-US" dirty="0" err="1" smtClean="0"/>
                  <a:t>Cluser</a:t>
                </a:r>
                <a:endParaRPr lang="en-US" dirty="0"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6782" y="420854"/>
              <a:ext cx="5485542" cy="5485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64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7" y="1625339"/>
            <a:ext cx="4553493" cy="3041813"/>
          </a:xfrm>
          <a:prstGeom prst="rect">
            <a:avLst/>
          </a:prstGeom>
        </p:spPr>
      </p:pic>
      <p:pic>
        <p:nvPicPr>
          <p:cNvPr id="5" name="Picture 4" descr="rpi_rpi2b_b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34094" r="2841" b="42682"/>
          <a:stretch/>
        </p:blipFill>
        <p:spPr>
          <a:xfrm rot="10800000">
            <a:off x="1401794" y="4518731"/>
            <a:ext cx="486721" cy="4508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895094" y="3857999"/>
            <a:ext cx="553261" cy="585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04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7" y="1625339"/>
            <a:ext cx="4553493" cy="3041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7218" y="1519979"/>
            <a:ext cx="750142" cy="98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4274" y="1442079"/>
            <a:ext cx="582096" cy="1039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38657" y="2027698"/>
            <a:ext cx="3197973" cy="132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38657" y="2835978"/>
            <a:ext cx="750142" cy="13686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831" y="2955479"/>
            <a:ext cx="1229440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24335" y="2896259"/>
            <a:ext cx="828049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41578" y="3356858"/>
            <a:ext cx="1104416" cy="1963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52384" y="2460919"/>
            <a:ext cx="993610" cy="19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6227" y="2481719"/>
            <a:ext cx="750143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31571" y="3730857"/>
            <a:ext cx="450091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50993" y="3356859"/>
            <a:ext cx="440871" cy="1321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87639" y="4403078"/>
            <a:ext cx="1157058" cy="341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88514" y="3651897"/>
            <a:ext cx="809363" cy="1015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81306" y="4060918"/>
            <a:ext cx="750142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96622" y="3079438"/>
            <a:ext cx="139243" cy="1698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4368" y="796180"/>
            <a:ext cx="3053210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79898" y="184303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USB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65110" y="374572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55763" y="451680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87257" y="4574736"/>
            <a:ext cx="72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HDMI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69787" y="4550304"/>
            <a:ext cx="98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813145" y="4639105"/>
            <a:ext cx="53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A/V</a:t>
            </a:r>
            <a:endParaRPr lang="en-US" dirty="0"/>
          </a:p>
        </p:txBody>
      </p:sp>
      <p:pic>
        <p:nvPicPr>
          <p:cNvPr id="34" name="Picture 33" descr="rpi_rpi2b_b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34094" r="2841" b="42682"/>
          <a:stretch/>
        </p:blipFill>
        <p:spPr>
          <a:xfrm rot="10800000">
            <a:off x="1401794" y="4518731"/>
            <a:ext cx="486721" cy="450894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1895094" y="3857999"/>
            <a:ext cx="553261" cy="585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791436" y="3239271"/>
            <a:ext cx="97647" cy="1315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979898" y="277081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USB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186427" y="2890398"/>
            <a:ext cx="90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044348" y="2112387"/>
            <a:ext cx="85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652743" y="1273116"/>
            <a:ext cx="66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GPIO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280556" y="1519979"/>
            <a:ext cx="582096" cy="1039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6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  <p:bldP spid="47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7" y="1625339"/>
            <a:ext cx="4553493" cy="3041813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849807" y="2481718"/>
            <a:ext cx="479736" cy="875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323225" y="2024330"/>
            <a:ext cx="329518" cy="499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323225" y="2481720"/>
            <a:ext cx="863202" cy="87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040427" y="2507437"/>
            <a:ext cx="616675" cy="610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62375" y="2081690"/>
            <a:ext cx="1159609" cy="287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143182" y="2350114"/>
            <a:ext cx="951855" cy="920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587256" y="3384550"/>
            <a:ext cx="814893" cy="346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956716" y="3350539"/>
            <a:ext cx="2445432" cy="1352875"/>
            <a:chOff x="1956716" y="3347364"/>
            <a:chExt cx="2445432" cy="1352875"/>
          </a:xfrm>
          <a:solidFill>
            <a:schemeClr val="bg1"/>
          </a:solidFill>
        </p:grpSpPr>
        <p:sp>
          <p:nvSpPr>
            <p:cNvPr id="78" name="Rectangle 77"/>
            <p:cNvSpPr/>
            <p:nvPr/>
          </p:nvSpPr>
          <p:spPr>
            <a:xfrm>
              <a:off x="1956716" y="3647069"/>
              <a:ext cx="834973" cy="5125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216275" y="3737437"/>
              <a:ext cx="366293" cy="6123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88029" y="3711116"/>
              <a:ext cx="914119" cy="18778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744999" y="3714523"/>
              <a:ext cx="716184" cy="48692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30779" y="3671637"/>
              <a:ext cx="407972" cy="52980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216275" y="4159618"/>
              <a:ext cx="366293" cy="54062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91689" y="3347364"/>
              <a:ext cx="914119" cy="44297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283894" y="2054021"/>
            <a:ext cx="579056" cy="4276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24335" y="3270256"/>
            <a:ext cx="828049" cy="573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41578" y="3356858"/>
            <a:ext cx="836493" cy="1963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52384" y="2460919"/>
            <a:ext cx="725687" cy="19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24891" y="2481719"/>
            <a:ext cx="231479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48682" y="3356859"/>
            <a:ext cx="442867" cy="796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24891" y="4404197"/>
            <a:ext cx="529388" cy="341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2051627" y="1532537"/>
            <a:ext cx="3605476" cy="3212761"/>
            <a:chOff x="2046908" y="1447812"/>
            <a:chExt cx="3605476" cy="3212761"/>
          </a:xfrm>
          <a:solidFill>
            <a:schemeClr val="bg1"/>
          </a:solidFill>
        </p:grpSpPr>
        <p:sp>
          <p:nvSpPr>
            <p:cNvPr id="72" name="Rectangle 71"/>
            <p:cNvSpPr/>
            <p:nvPr/>
          </p:nvSpPr>
          <p:spPr>
            <a:xfrm>
              <a:off x="5273321" y="1539719"/>
              <a:ext cx="347923" cy="50008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046908" y="1447812"/>
              <a:ext cx="697499" cy="5143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283894" y="4030333"/>
              <a:ext cx="368490" cy="63024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316918" y="4068313"/>
              <a:ext cx="415078" cy="49162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791436" y="3270255"/>
            <a:ext cx="97647" cy="987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395093" y="3270256"/>
            <a:ext cx="139870" cy="481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959824" y="3455028"/>
            <a:ext cx="836493" cy="98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048252" y="2573413"/>
            <a:ext cx="581586" cy="84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634727" y="3272303"/>
            <a:ext cx="181498" cy="393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34727" y="2402759"/>
            <a:ext cx="98633" cy="552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45427" y="2028543"/>
            <a:ext cx="1643185" cy="81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380111" y="2030963"/>
            <a:ext cx="368490" cy="476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398267" y="4051336"/>
            <a:ext cx="136695" cy="228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637902" y="2507437"/>
            <a:ext cx="222773" cy="463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375975" y="2030963"/>
            <a:ext cx="746061" cy="2336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089275" y="3308351"/>
            <a:ext cx="1431323" cy="94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250763" y="3978788"/>
            <a:ext cx="54984" cy="796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624891" y="4054370"/>
            <a:ext cx="66657" cy="796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040427" y="2264580"/>
            <a:ext cx="611957" cy="2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645428" y="2099654"/>
            <a:ext cx="146873" cy="420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645428" y="2350114"/>
            <a:ext cx="497754" cy="170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4889083" y="2054021"/>
            <a:ext cx="497833" cy="31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591763" y="1625339"/>
            <a:ext cx="271187" cy="456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040427" y="3092598"/>
            <a:ext cx="616676" cy="573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769769" y="3308351"/>
            <a:ext cx="553456" cy="146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420633" y="3259729"/>
            <a:ext cx="828049" cy="97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14592" y="2260509"/>
            <a:ext cx="614951" cy="265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271731" y="796180"/>
            <a:ext cx="3016881" cy="947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4143182" y="3259730"/>
            <a:ext cx="339918" cy="90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2730779" y="3272272"/>
            <a:ext cx="144532" cy="78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9787" y="1273116"/>
            <a:ext cx="7549430" cy="3735321"/>
            <a:chOff x="269787" y="1273116"/>
            <a:chExt cx="7549430" cy="3735321"/>
          </a:xfrm>
        </p:grpSpPr>
        <p:grpSp>
          <p:nvGrpSpPr>
            <p:cNvPr id="5" name="Group 4"/>
            <p:cNvGrpSpPr/>
            <p:nvPr/>
          </p:nvGrpSpPr>
          <p:grpSpPr>
            <a:xfrm>
              <a:off x="1401794" y="3857999"/>
              <a:ext cx="1046561" cy="1111626"/>
              <a:chOff x="1401794" y="3857999"/>
              <a:chExt cx="1046561" cy="1111626"/>
            </a:xfrm>
          </p:grpSpPr>
          <p:pic>
            <p:nvPicPr>
              <p:cNvPr id="34" name="Picture 33" descr="rpi_rpi2b_back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30" t="34094" r="2841" b="42682"/>
              <a:stretch/>
            </p:blipFill>
            <p:spPr>
              <a:xfrm rot="10800000">
                <a:off x="1401794" y="4518731"/>
                <a:ext cx="486721" cy="450894"/>
              </a:xfrm>
              <a:prstGeom prst="rect">
                <a:avLst/>
              </a:prstGeom>
            </p:spPr>
          </p:pic>
          <p:cxnSp>
            <p:nvCxnSpPr>
              <p:cNvPr id="36" name="Straight Arrow Connector 35"/>
              <p:cNvCxnSpPr/>
              <p:nvPr/>
            </p:nvCxnSpPr>
            <p:spPr>
              <a:xfrm flipV="1">
                <a:off x="1895094" y="3857999"/>
                <a:ext cx="553261" cy="5856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269787" y="1273116"/>
              <a:ext cx="7549430" cy="3735321"/>
              <a:chOff x="269787" y="1273116"/>
              <a:chExt cx="7549430" cy="373532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69787" y="1273116"/>
                <a:ext cx="7549430" cy="3735321"/>
                <a:chOff x="269787" y="1273116"/>
                <a:chExt cx="7549430" cy="3735321"/>
              </a:xfrm>
            </p:grpSpPr>
            <p:sp>
              <p:nvSpPr>
                <p:cNvPr id="98" name="TextBox 97"/>
                <p:cNvSpPr txBox="1"/>
                <p:nvPr/>
              </p:nvSpPr>
              <p:spPr>
                <a:xfrm>
                  <a:off x="6979898" y="1843032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USB</a:t>
                  </a:r>
                  <a:endParaRPr lang="en-US" dirty="0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6865110" y="3745725"/>
                  <a:ext cx="9541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Internet</a:t>
                  </a:r>
                  <a:endParaRPr lang="en-US" dirty="0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55763" y="4516805"/>
                  <a:ext cx="7873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Power</a:t>
                  </a:r>
                  <a:endParaRPr lang="en-US" dirty="0"/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3587257" y="4574736"/>
                  <a:ext cx="7260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HDMI</a:t>
                  </a:r>
                  <a:endParaRPr lang="en-US" dirty="0"/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269787" y="4550304"/>
                  <a:ext cx="9879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Memory</a:t>
                  </a:r>
                  <a:endParaRPr lang="en-US" dirty="0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813145" y="4639105"/>
                  <a:ext cx="5383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A/V</a:t>
                  </a:r>
                  <a:endParaRPr lang="en-US" dirty="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6979898" y="2770813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USB</a:t>
                  </a:r>
                  <a:endParaRPr lang="en-US" dirty="0"/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4186427" y="2890398"/>
                  <a:ext cx="908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Camera</a:t>
                  </a:r>
                  <a:endParaRPr lang="en-US" dirty="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3652743" y="1273116"/>
                  <a:ext cx="6605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GPIO</a:t>
                  </a:r>
                  <a:endParaRPr lang="en-US" dirty="0"/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2044348" y="2112387"/>
                  <a:ext cx="8592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Display</a:t>
                  </a:r>
                  <a:endParaRPr lang="en-US" dirty="0"/>
                </a:p>
              </p:txBody>
            </p:sp>
          </p:grpSp>
          <p:sp>
            <p:nvSpPr>
              <p:cNvPr id="115" name="TextBox 114"/>
              <p:cNvSpPr txBox="1"/>
              <p:nvPr/>
            </p:nvSpPr>
            <p:spPr>
              <a:xfrm>
                <a:off x="3650863" y="1273116"/>
                <a:ext cx="660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GPIO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60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7" grpId="0" animBg="1"/>
      <p:bldP spid="68" grpId="0" animBg="1"/>
      <p:bldP spid="69" grpId="0" animBg="1"/>
      <p:bldP spid="76" grpId="0" animBg="1"/>
      <p:bldP spid="1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69" y="1734826"/>
            <a:ext cx="4553493" cy="3041813"/>
          </a:xfrm>
          <a:prstGeom prst="rect">
            <a:avLst/>
          </a:prstGeom>
        </p:spPr>
      </p:pic>
      <p:pic>
        <p:nvPicPr>
          <p:cNvPr id="2" name="Picture 1" descr="12010688_10153795726239180_2096160279048177950_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055">
            <a:off x="-6284088" y="1807320"/>
            <a:ext cx="6535729" cy="4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9 4.10239E-6 L -0.03716 -0.0062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43" y="978611"/>
            <a:ext cx="6819649" cy="4555645"/>
          </a:xfrm>
          <a:prstGeom prst="rect">
            <a:avLst/>
          </a:prstGeom>
        </p:spPr>
      </p:pic>
      <p:pic>
        <p:nvPicPr>
          <p:cNvPr id="2" name="Picture 1" descr="12010688_10153795726239180_2096160279048177950_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055">
            <a:off x="-4565318" y="1817688"/>
            <a:ext cx="6535729" cy="4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43" y="978611"/>
            <a:ext cx="6819649" cy="4555645"/>
          </a:xfrm>
          <a:prstGeom prst="rect">
            <a:avLst/>
          </a:prstGeom>
        </p:spPr>
      </p:pic>
      <p:pic>
        <p:nvPicPr>
          <p:cNvPr id="2" name="Picture 1" descr="12010688_10153795726239180_2096160279048177950_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055">
            <a:off x="-4565318" y="1817688"/>
            <a:ext cx="6535729" cy="4537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62813" y="7048113"/>
            <a:ext cx="9703671" cy="7729111"/>
            <a:chOff x="-252361" y="-97695"/>
            <a:chExt cx="9703671" cy="7131750"/>
          </a:xfrm>
        </p:grpSpPr>
        <p:sp>
          <p:nvSpPr>
            <p:cNvPr id="6" name="Rectangle 5"/>
            <p:cNvSpPr/>
            <p:nvPr/>
          </p:nvSpPr>
          <p:spPr>
            <a:xfrm>
              <a:off x="-162813" y="-97695"/>
              <a:ext cx="9524576" cy="7131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-252361" y="-97695"/>
              <a:ext cx="970367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180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6659E-6 1.18001E-6 L 0.10935 -0.115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8" y="-58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3E-6 2.38778E-6 L 0.17515 0.078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6" y="3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1 0.07849 L 0.44741 0.230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6" y="7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3877E-6 -0.01598 L -0.01198 -1.062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" y="-523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6846" y="460376"/>
            <a:ext cx="31160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&gt;</a:t>
            </a:r>
            <a:r>
              <a:rPr lang="en-US" sz="3600" dirty="0" smtClean="0"/>
              <a:t>Power Cable</a:t>
            </a:r>
          </a:p>
          <a:p>
            <a:r>
              <a:rPr lang="en-US" sz="3600" dirty="0" smtClean="0"/>
              <a:t>&gt;SD card</a:t>
            </a:r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11" name="Picture 10" descr="51UR8KpS6vL._SY3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65784"/>
            <a:ext cx="3810000" cy="381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4486" y="4975784"/>
            <a:ext cx="272050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&gt;Pi </a:t>
            </a:r>
            <a:r>
              <a:rPr lang="en-US" sz="3600" dirty="0"/>
              <a:t>Display</a:t>
            </a:r>
          </a:p>
          <a:p>
            <a:r>
              <a:rPr lang="en-US" sz="3600" dirty="0" smtClean="0"/>
              <a:t>&gt;Pi Camera</a:t>
            </a:r>
          </a:p>
          <a:p>
            <a:r>
              <a:rPr lang="en-US" sz="3600" dirty="0" smtClean="0"/>
              <a:t>&gt;Pi Case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2458820" y="2148631"/>
            <a:ext cx="2875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&gt;Video </a:t>
            </a:r>
            <a:r>
              <a:rPr lang="en-US" sz="3600" dirty="0"/>
              <a:t>cable</a:t>
            </a:r>
          </a:p>
          <a:p>
            <a:r>
              <a:rPr lang="en-US" sz="3600" dirty="0" smtClean="0"/>
              <a:t>&gt;Keyboard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278648" y="3775455"/>
            <a:ext cx="3943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&gt;Wireless Adapter</a:t>
            </a:r>
            <a:endParaRPr lang="en-US" sz="3600" dirty="0"/>
          </a:p>
          <a:p>
            <a:r>
              <a:rPr lang="en-US" sz="3600" dirty="0" smtClean="0"/>
              <a:t>&gt;Speakers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62813" y="7048113"/>
            <a:ext cx="9703671" cy="7729111"/>
            <a:chOff x="-252361" y="-97695"/>
            <a:chExt cx="9703671" cy="7131750"/>
          </a:xfrm>
        </p:grpSpPr>
        <p:sp>
          <p:nvSpPr>
            <p:cNvPr id="16" name="Rectangle 15"/>
            <p:cNvSpPr/>
            <p:nvPr/>
          </p:nvSpPr>
          <p:spPr>
            <a:xfrm>
              <a:off x="-162813" y="-97695"/>
              <a:ext cx="9524576" cy="7131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-252361" y="-97695"/>
              <a:ext cx="970367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979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3877E-6 -0.01598 L -0.01198 -1.062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" y="-523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i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03">
            <a:off x="3515812" y="2584406"/>
            <a:ext cx="2823363" cy="2630861"/>
          </a:xfrm>
          <a:prstGeom prst="rect">
            <a:avLst/>
          </a:prstGeom>
        </p:spPr>
      </p:pic>
      <p:pic>
        <p:nvPicPr>
          <p:cNvPr id="7" name="Picture 6" descr="Pi2ModB1GB_-co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310"/>
            <a:ext cx="8507068" cy="4827761"/>
          </a:xfrm>
          <a:prstGeom prst="rect">
            <a:avLst/>
          </a:prstGeom>
        </p:spPr>
      </p:pic>
      <p:pic>
        <p:nvPicPr>
          <p:cNvPr id="11" name="Picture 10" descr="0126161232a-2 cop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/>
          <a:stretch/>
        </p:blipFill>
        <p:spPr>
          <a:xfrm>
            <a:off x="0" y="0"/>
            <a:ext cx="9144000" cy="69337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2086" y="618962"/>
            <a:ext cx="4978015" cy="5570413"/>
            <a:chOff x="656921" y="618962"/>
            <a:chExt cx="4978015" cy="5570413"/>
          </a:xfrm>
        </p:grpSpPr>
        <p:sp>
          <p:nvSpPr>
            <p:cNvPr id="13" name="TextBox 12"/>
            <p:cNvSpPr txBox="1"/>
            <p:nvPr/>
          </p:nvSpPr>
          <p:spPr>
            <a:xfrm>
              <a:off x="656921" y="3881051"/>
              <a:ext cx="497801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/>
                <a:t>Raspberry </a:t>
              </a:r>
              <a:r>
                <a:rPr lang="en-US" sz="7200" dirty="0" err="1" smtClean="0"/>
                <a:t>Pisentation</a:t>
              </a:r>
              <a:endParaRPr lang="en-US" sz="7200" dirty="0"/>
            </a:p>
          </p:txBody>
        </p:sp>
        <p:pic>
          <p:nvPicPr>
            <p:cNvPr id="14" name="Picture 13" descr="1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9" r="33506" b="28422"/>
            <a:stretch/>
          </p:blipFill>
          <p:spPr>
            <a:xfrm>
              <a:off x="1780991" y="618962"/>
              <a:ext cx="2780972" cy="325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13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9265 L 0.04892 -0.8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" y="-382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823E-7 3.50243E-6 L 0.0536 -0.32708 " pathEditMode="relative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26161232a-2 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/>
          <a:stretch/>
        </p:blipFill>
        <p:spPr>
          <a:xfrm>
            <a:off x="0" y="0"/>
            <a:ext cx="9144000" cy="69337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2086" y="618962"/>
            <a:ext cx="4978015" cy="5570413"/>
            <a:chOff x="656921" y="618962"/>
            <a:chExt cx="4978015" cy="5570413"/>
          </a:xfrm>
        </p:grpSpPr>
        <p:sp>
          <p:nvSpPr>
            <p:cNvPr id="7" name="TextBox 6"/>
            <p:cNvSpPr txBox="1"/>
            <p:nvPr/>
          </p:nvSpPr>
          <p:spPr>
            <a:xfrm>
              <a:off x="656921" y="3881051"/>
              <a:ext cx="497801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/>
                <a:t>Raspberry </a:t>
              </a:r>
              <a:r>
                <a:rPr lang="en-US" sz="7200" dirty="0" err="1" smtClean="0"/>
                <a:t>Pisentation</a:t>
              </a:r>
              <a:endParaRPr lang="en-US" sz="7200" dirty="0"/>
            </a:p>
          </p:txBody>
        </p:sp>
        <p:pic>
          <p:nvPicPr>
            <p:cNvPr id="8" name="Picture 7" descr="1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9" r="33506" b="28422"/>
            <a:stretch/>
          </p:blipFill>
          <p:spPr>
            <a:xfrm>
              <a:off x="1780991" y="618962"/>
              <a:ext cx="2780972" cy="325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410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2ModB1GB_-com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1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7" y="1625339"/>
            <a:ext cx="4553493" cy="3041813"/>
          </a:xfrm>
          <a:prstGeom prst="rect">
            <a:avLst/>
          </a:prstGeom>
        </p:spPr>
      </p:pic>
      <p:pic>
        <p:nvPicPr>
          <p:cNvPr id="5" name="Picture 4" descr="rpi_rpi2b_b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34094" r="2841" b="42682"/>
          <a:stretch/>
        </p:blipFill>
        <p:spPr>
          <a:xfrm rot="10800000">
            <a:off x="1401794" y="4518731"/>
            <a:ext cx="486721" cy="4508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895094" y="3857999"/>
            <a:ext cx="553261" cy="585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6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aspberry_Pi_2_Model_B_v1.1_top_new_(bg_cut_out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7" y="1625339"/>
            <a:ext cx="4553493" cy="3041813"/>
          </a:xfrm>
          <a:prstGeom prst="rect">
            <a:avLst/>
          </a:prstGeom>
        </p:spPr>
      </p:pic>
      <p:pic>
        <p:nvPicPr>
          <p:cNvPr id="34" name="Picture 33" descr="rpi_rpi2b_bac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34094" r="2841" b="42682"/>
          <a:stretch/>
        </p:blipFill>
        <p:spPr>
          <a:xfrm rot="10800000">
            <a:off x="1401794" y="4518731"/>
            <a:ext cx="486721" cy="450894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1895094" y="3857999"/>
            <a:ext cx="553261" cy="585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2455263" y="4069288"/>
            <a:ext cx="804471" cy="1144284"/>
            <a:chOff x="2477436" y="4048819"/>
            <a:chExt cx="804471" cy="1144284"/>
          </a:xfrm>
        </p:grpSpPr>
        <p:sp>
          <p:nvSpPr>
            <p:cNvPr id="30" name="TextBox 29"/>
            <p:cNvSpPr txBox="1"/>
            <p:nvPr/>
          </p:nvSpPr>
          <p:spPr>
            <a:xfrm>
              <a:off x="2477436" y="4823771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Power</a:t>
              </a:r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2629393" y="4048819"/>
              <a:ext cx="652514" cy="65251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62552" y="4334820"/>
            <a:ext cx="1829774" cy="864931"/>
            <a:chOff x="269787" y="4315723"/>
            <a:chExt cx="1829774" cy="864931"/>
          </a:xfrm>
        </p:grpSpPr>
        <p:sp>
          <p:nvSpPr>
            <p:cNvPr id="32" name="TextBox 31"/>
            <p:cNvSpPr txBox="1"/>
            <p:nvPr/>
          </p:nvSpPr>
          <p:spPr>
            <a:xfrm>
              <a:off x="269787" y="4534323"/>
              <a:ext cx="1035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 SD </a:t>
              </a:r>
            </a:p>
            <a:p>
              <a:r>
                <a:rPr lang="en-US" dirty="0" smtClean="0"/>
                <a:t>card slot</a:t>
              </a:r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241921" y="4315723"/>
              <a:ext cx="857640" cy="8576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76352" y="3310379"/>
            <a:ext cx="2315181" cy="1410286"/>
            <a:chOff x="5583598" y="3235627"/>
            <a:chExt cx="2315181" cy="1410286"/>
          </a:xfrm>
        </p:grpSpPr>
        <p:sp>
          <p:nvSpPr>
            <p:cNvPr id="28" name="TextBox 27"/>
            <p:cNvSpPr txBox="1"/>
            <p:nvPr/>
          </p:nvSpPr>
          <p:spPr>
            <a:xfrm>
              <a:off x="6893376" y="3404908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Ethernet </a:t>
              </a:r>
            </a:p>
            <a:p>
              <a:pPr algn="ctr"/>
              <a:r>
                <a:rPr lang="en-US" dirty="0" smtClean="0"/>
                <a:t>Jack</a:t>
              </a:r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583598" y="3235627"/>
              <a:ext cx="1439237" cy="141028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47620" y="3703779"/>
            <a:ext cx="1114164" cy="1534626"/>
            <a:chOff x="3438777" y="3651897"/>
            <a:chExt cx="1114164" cy="1534626"/>
          </a:xfrm>
        </p:grpSpPr>
        <p:sp>
          <p:nvSpPr>
            <p:cNvPr id="31" name="TextBox 30"/>
            <p:cNvSpPr txBox="1"/>
            <p:nvPr/>
          </p:nvSpPr>
          <p:spPr>
            <a:xfrm>
              <a:off x="3587257" y="4817191"/>
              <a:ext cx="72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Video</a:t>
              </a:r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438777" y="3651897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769800" y="3684983"/>
            <a:ext cx="762649" cy="1507477"/>
            <a:chOff x="4755879" y="3669457"/>
            <a:chExt cx="762649" cy="1507477"/>
          </a:xfrm>
        </p:grpSpPr>
        <p:sp>
          <p:nvSpPr>
            <p:cNvPr id="33" name="TextBox 32"/>
            <p:cNvSpPr txBox="1"/>
            <p:nvPr/>
          </p:nvSpPr>
          <p:spPr>
            <a:xfrm>
              <a:off x="4755879" y="4807602"/>
              <a:ext cx="762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Pole</a:t>
              </a:r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4821703" y="3669457"/>
              <a:ext cx="470978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Oval 68"/>
          <p:cNvSpPr/>
          <p:nvPr/>
        </p:nvSpPr>
        <p:spPr>
          <a:xfrm>
            <a:off x="2629393" y="3433419"/>
            <a:ext cx="727487" cy="706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081486" y="4034101"/>
            <a:ext cx="1403412" cy="945463"/>
            <a:chOff x="5081486" y="4034101"/>
            <a:chExt cx="1403412" cy="945463"/>
          </a:xfrm>
        </p:grpSpPr>
        <p:sp>
          <p:nvSpPr>
            <p:cNvPr id="61" name="Oval 60"/>
            <p:cNvSpPr/>
            <p:nvPr/>
          </p:nvSpPr>
          <p:spPr>
            <a:xfrm>
              <a:off x="5176392" y="4034101"/>
              <a:ext cx="580681" cy="56324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81486" y="4610232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4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49678" y="1150647"/>
            <a:ext cx="1403412" cy="1024368"/>
            <a:chOff x="4849678" y="1150647"/>
            <a:chExt cx="1403412" cy="1024368"/>
          </a:xfrm>
        </p:grpSpPr>
        <p:sp>
          <p:nvSpPr>
            <p:cNvPr id="60" name="Oval 59"/>
            <p:cNvSpPr/>
            <p:nvPr/>
          </p:nvSpPr>
          <p:spPr>
            <a:xfrm>
              <a:off x="5137204" y="1611772"/>
              <a:ext cx="580681" cy="56324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849678" y="1150647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3</a:t>
              </a:r>
              <a:endParaRPr lang="en-US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858893" y="1158314"/>
            <a:ext cx="1403412" cy="1061705"/>
            <a:chOff x="1860320" y="1150659"/>
            <a:chExt cx="1403412" cy="1061705"/>
          </a:xfrm>
        </p:grpSpPr>
        <p:sp>
          <p:nvSpPr>
            <p:cNvPr id="59" name="Oval 58"/>
            <p:cNvSpPr/>
            <p:nvPr/>
          </p:nvSpPr>
          <p:spPr>
            <a:xfrm>
              <a:off x="2293773" y="1611772"/>
              <a:ext cx="609833" cy="60059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60320" y="1150659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2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9895" y="3733969"/>
            <a:ext cx="1917950" cy="882303"/>
            <a:chOff x="945315" y="3715041"/>
            <a:chExt cx="1917950" cy="882303"/>
          </a:xfrm>
        </p:grpSpPr>
        <p:sp>
          <p:nvSpPr>
            <p:cNvPr id="62" name="Oval 61"/>
            <p:cNvSpPr/>
            <p:nvPr/>
          </p:nvSpPr>
          <p:spPr>
            <a:xfrm>
              <a:off x="2282584" y="4034101"/>
              <a:ext cx="580681" cy="56324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45315" y="3715041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1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89101" y="3287931"/>
            <a:ext cx="1624664" cy="2093437"/>
            <a:chOff x="3811935" y="3267529"/>
            <a:chExt cx="1624664" cy="2093437"/>
          </a:xfrm>
        </p:grpSpPr>
        <p:sp>
          <p:nvSpPr>
            <p:cNvPr id="56" name="Oval 55"/>
            <p:cNvSpPr/>
            <p:nvPr/>
          </p:nvSpPr>
          <p:spPr>
            <a:xfrm>
              <a:off x="4447866" y="3267529"/>
              <a:ext cx="401812" cy="134270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11935" y="4714635"/>
              <a:ext cx="1624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Camera Ribbon </a:t>
              </a:r>
            </a:p>
            <a:p>
              <a:pPr algn="ctr"/>
              <a:r>
                <a:rPr lang="en-US" dirty="0" smtClean="0"/>
                <a:t>Input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590711" y="974207"/>
            <a:ext cx="2752856" cy="1293619"/>
            <a:chOff x="2629393" y="984039"/>
            <a:chExt cx="2752856" cy="1293619"/>
          </a:xfrm>
        </p:grpSpPr>
        <p:sp>
          <p:nvSpPr>
            <p:cNvPr id="55" name="Oval 54"/>
            <p:cNvSpPr/>
            <p:nvPr/>
          </p:nvSpPr>
          <p:spPr>
            <a:xfrm>
              <a:off x="2629393" y="1507373"/>
              <a:ext cx="2752856" cy="77028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300987" y="984039"/>
              <a:ext cx="152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GPIO pins (40)</a:t>
              </a:r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70189" y="1118913"/>
            <a:ext cx="1616323" cy="1266757"/>
            <a:chOff x="3670189" y="1118913"/>
            <a:chExt cx="1616323" cy="1266757"/>
          </a:xfrm>
        </p:grpSpPr>
        <p:sp>
          <p:nvSpPr>
            <p:cNvPr id="66" name="Oval 65"/>
            <p:cNvSpPr/>
            <p:nvPr/>
          </p:nvSpPr>
          <p:spPr>
            <a:xfrm>
              <a:off x="3733044" y="2081318"/>
              <a:ext cx="1238569" cy="30435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670189" y="1118913"/>
              <a:ext cx="1616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Raspberry Pi 2 </a:t>
              </a:r>
            </a:p>
            <a:p>
              <a:pPr algn="ctr"/>
              <a:r>
                <a:rPr lang="en-US" dirty="0" smtClean="0"/>
                <a:t>Model Number</a:t>
              </a:r>
              <a:endParaRPr lang="en-US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880956" y="2256019"/>
            <a:ext cx="1907066" cy="1502677"/>
            <a:chOff x="901524" y="2212364"/>
            <a:chExt cx="1907066" cy="1502677"/>
          </a:xfrm>
        </p:grpSpPr>
        <p:sp>
          <p:nvSpPr>
            <p:cNvPr id="54" name="Oval 53"/>
            <p:cNvSpPr/>
            <p:nvPr/>
          </p:nvSpPr>
          <p:spPr>
            <a:xfrm>
              <a:off x="2366600" y="2439033"/>
              <a:ext cx="441990" cy="127600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01524" y="2212364"/>
              <a:ext cx="1530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Display ribbon </a:t>
              </a:r>
            </a:p>
            <a:p>
              <a:pPr algn="ctr"/>
              <a:r>
                <a:rPr lang="en-US" dirty="0" smtClean="0"/>
                <a:t>analog output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92030" y="1496790"/>
            <a:ext cx="2522084" cy="1299285"/>
            <a:chOff x="5551792" y="1566033"/>
            <a:chExt cx="2522084" cy="1299285"/>
          </a:xfrm>
        </p:grpSpPr>
        <p:sp>
          <p:nvSpPr>
            <p:cNvPr id="45" name="Oval 44"/>
            <p:cNvSpPr/>
            <p:nvPr/>
          </p:nvSpPr>
          <p:spPr>
            <a:xfrm>
              <a:off x="5551792" y="1751154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812819" y="1566033"/>
              <a:ext cx="1261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Universal </a:t>
              </a:r>
            </a:p>
            <a:p>
              <a:pPr algn="ctr"/>
              <a:r>
                <a:rPr lang="en-US" dirty="0" smtClean="0"/>
                <a:t>Serial Bus 3</a:t>
              </a:r>
              <a:endParaRPr lang="en-US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787714" y="1510107"/>
            <a:ext cx="2152905" cy="1114164"/>
            <a:chOff x="5817924" y="2439033"/>
            <a:chExt cx="2152905" cy="1114164"/>
          </a:xfrm>
        </p:grpSpPr>
        <p:sp>
          <p:nvSpPr>
            <p:cNvPr id="41" name="Oval 40"/>
            <p:cNvSpPr/>
            <p:nvPr/>
          </p:nvSpPr>
          <p:spPr>
            <a:xfrm>
              <a:off x="5817924" y="2439033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37260" y="2906246"/>
              <a:ext cx="73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USB 1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09149" y="3248271"/>
            <a:ext cx="3587933" cy="1270460"/>
            <a:chOff x="4971614" y="3155956"/>
            <a:chExt cx="3587933" cy="1270460"/>
          </a:xfrm>
        </p:grpSpPr>
        <p:sp>
          <p:nvSpPr>
            <p:cNvPr id="70" name="Oval 69"/>
            <p:cNvSpPr/>
            <p:nvPr/>
          </p:nvSpPr>
          <p:spPr>
            <a:xfrm>
              <a:off x="4971614" y="3155956"/>
              <a:ext cx="811578" cy="70204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29023" y="3503086"/>
              <a:ext cx="16305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Secondary</a:t>
              </a:r>
            </a:p>
            <a:p>
              <a:pPr algn="ctr"/>
              <a:r>
                <a:rPr lang="en-US" dirty="0" smtClean="0"/>
                <a:t>Universal Serial</a:t>
              </a:r>
            </a:p>
            <a:p>
              <a:pPr algn="ctr"/>
              <a:r>
                <a:rPr lang="en-US" dirty="0" smtClean="0"/>
                <a:t>Bus cluster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58875" y="2429661"/>
            <a:ext cx="3588952" cy="1222049"/>
            <a:chOff x="4992750" y="2439868"/>
            <a:chExt cx="3588952" cy="1222049"/>
          </a:xfrm>
        </p:grpSpPr>
        <p:sp>
          <p:nvSpPr>
            <p:cNvPr id="58" name="Oval 57"/>
            <p:cNvSpPr/>
            <p:nvPr/>
          </p:nvSpPr>
          <p:spPr>
            <a:xfrm>
              <a:off x="4992750" y="2439868"/>
              <a:ext cx="807599" cy="77028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846694" y="3015586"/>
              <a:ext cx="17350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USB control chip</a:t>
              </a:r>
            </a:p>
            <a:p>
              <a:pPr algn="ctr"/>
              <a:r>
                <a:rPr lang="en-US" dirty="0" smtClean="0"/>
                <a:t>(5 port)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99394" y="3383158"/>
            <a:ext cx="1820633" cy="1567569"/>
            <a:chOff x="2599394" y="3383158"/>
            <a:chExt cx="1820633" cy="1567569"/>
          </a:xfrm>
        </p:grpSpPr>
        <p:sp>
          <p:nvSpPr>
            <p:cNvPr id="68" name="Oval 67"/>
            <p:cNvSpPr/>
            <p:nvPr/>
          </p:nvSpPr>
          <p:spPr>
            <a:xfrm>
              <a:off x="3646703" y="3383158"/>
              <a:ext cx="773324" cy="45905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599394" y="4581395"/>
              <a:ext cx="1678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HDMI Cert label</a:t>
              </a:r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355916" y="1030205"/>
            <a:ext cx="2089710" cy="1446995"/>
            <a:chOff x="2355916" y="1030205"/>
            <a:chExt cx="2089710" cy="1446995"/>
          </a:xfrm>
        </p:grpSpPr>
        <p:sp>
          <p:nvSpPr>
            <p:cNvPr id="65" name="Oval 64"/>
            <p:cNvSpPr/>
            <p:nvPr/>
          </p:nvSpPr>
          <p:spPr>
            <a:xfrm>
              <a:off x="3296917" y="1991799"/>
              <a:ext cx="373272" cy="48540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55916" y="1030205"/>
              <a:ext cx="2089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Anti-trash </a:t>
              </a:r>
              <a:r>
                <a:rPr lang="en-US" dirty="0" err="1" smtClean="0"/>
                <a:t>receptical</a:t>
              </a:r>
              <a:endParaRPr lang="en-US" dirty="0" smtClean="0"/>
            </a:p>
            <a:p>
              <a:pPr algn="ctr"/>
              <a:r>
                <a:rPr lang="en-US" dirty="0" smtClean="0"/>
                <a:t>Printed warning</a:t>
              </a:r>
              <a:endParaRPr lang="en-US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59422" y="1350356"/>
            <a:ext cx="2383583" cy="1256646"/>
            <a:chOff x="713574" y="1331150"/>
            <a:chExt cx="2383583" cy="1256646"/>
          </a:xfrm>
        </p:grpSpPr>
        <p:sp>
          <p:nvSpPr>
            <p:cNvPr id="64" name="Oval 63"/>
            <p:cNvSpPr/>
            <p:nvPr/>
          </p:nvSpPr>
          <p:spPr>
            <a:xfrm>
              <a:off x="2710054" y="2183543"/>
              <a:ext cx="387103" cy="40425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3574" y="1331150"/>
              <a:ext cx="19491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Mandatory </a:t>
              </a:r>
            </a:p>
            <a:p>
              <a:pPr algn="ctr"/>
              <a:r>
                <a:rPr lang="en-US" dirty="0" smtClean="0"/>
                <a:t>Conformity</a:t>
              </a:r>
            </a:p>
            <a:p>
              <a:pPr algn="ctr"/>
              <a:r>
                <a:rPr lang="en-US" dirty="0" smtClean="0"/>
                <a:t>Marking (Europe manufactured)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91350" y="2441762"/>
            <a:ext cx="1996678" cy="1114164"/>
            <a:chOff x="8520177" y="1625339"/>
            <a:chExt cx="1996678" cy="1114164"/>
          </a:xfrm>
        </p:grpSpPr>
        <p:sp>
          <p:nvSpPr>
            <p:cNvPr id="27" name="TextBox 26"/>
            <p:cNvSpPr txBox="1"/>
            <p:nvPr/>
          </p:nvSpPr>
          <p:spPr>
            <a:xfrm>
              <a:off x="9783286" y="2035852"/>
              <a:ext cx="73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USB 2</a:t>
              </a:r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8520177" y="1625339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291464" y="2393340"/>
            <a:ext cx="2543808" cy="1327367"/>
            <a:chOff x="5595451" y="2462035"/>
            <a:chExt cx="2543808" cy="1327367"/>
          </a:xfrm>
        </p:grpSpPr>
        <p:sp>
          <p:nvSpPr>
            <p:cNvPr id="38" name="TextBox 37"/>
            <p:cNvSpPr txBox="1"/>
            <p:nvPr/>
          </p:nvSpPr>
          <p:spPr>
            <a:xfrm>
              <a:off x="6878202" y="2462035"/>
              <a:ext cx="1261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Universal </a:t>
              </a:r>
            </a:p>
            <a:p>
              <a:pPr algn="ctr"/>
              <a:r>
                <a:rPr lang="en-US" dirty="0" smtClean="0"/>
                <a:t>Serial Bus 4</a:t>
              </a:r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5595451" y="2675238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02917" y="2035852"/>
            <a:ext cx="3589944" cy="822843"/>
            <a:chOff x="4964472" y="2022353"/>
            <a:chExt cx="3589944" cy="822843"/>
          </a:xfrm>
        </p:grpSpPr>
        <p:sp>
          <p:nvSpPr>
            <p:cNvPr id="82" name="TextBox 81"/>
            <p:cNvSpPr txBox="1"/>
            <p:nvPr/>
          </p:nvSpPr>
          <p:spPr>
            <a:xfrm>
              <a:off x="6709177" y="2198865"/>
              <a:ext cx="1845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Primary Universal</a:t>
              </a:r>
            </a:p>
            <a:p>
              <a:pPr algn="ctr"/>
              <a:r>
                <a:rPr lang="en-US" dirty="0" smtClean="0"/>
                <a:t> Serial Bus cluster</a:t>
              </a:r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4964472" y="2022353"/>
              <a:ext cx="580681" cy="47079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22199" y="2191559"/>
            <a:ext cx="2663417" cy="1749211"/>
            <a:chOff x="713574" y="2183543"/>
            <a:chExt cx="2663417" cy="1749211"/>
          </a:xfrm>
        </p:grpSpPr>
        <p:sp>
          <p:nvSpPr>
            <p:cNvPr id="87" name="TextBox 86"/>
            <p:cNvSpPr txBox="1"/>
            <p:nvPr/>
          </p:nvSpPr>
          <p:spPr>
            <a:xfrm>
              <a:off x="713574" y="2455426"/>
              <a:ext cx="176386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Federal </a:t>
              </a:r>
            </a:p>
            <a:p>
              <a:pPr algn="ctr"/>
              <a:r>
                <a:rPr lang="en-US" dirty="0" smtClean="0"/>
                <a:t>Communications </a:t>
              </a:r>
            </a:p>
            <a:p>
              <a:pPr algn="ctr"/>
              <a:r>
                <a:rPr lang="en-US" dirty="0" smtClean="0"/>
                <a:t>Commission</a:t>
              </a:r>
            </a:p>
            <a:p>
              <a:pPr algn="ctr"/>
              <a:r>
                <a:rPr lang="en-US" dirty="0" smtClean="0"/>
                <a:t>Declaration </a:t>
              </a:r>
            </a:p>
            <a:p>
              <a:pPr algn="ctr"/>
              <a:r>
                <a:rPr lang="en-US" dirty="0" smtClean="0"/>
                <a:t>of Conformity</a:t>
              </a: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2989888" y="2183543"/>
              <a:ext cx="387103" cy="40425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164286" y="3887992"/>
            <a:ext cx="149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Central </a:t>
            </a:r>
          </a:p>
          <a:p>
            <a:pPr algn="ctr"/>
            <a:r>
              <a:rPr lang="en-US" dirty="0" smtClean="0"/>
              <a:t>Power Cluster</a:t>
            </a:r>
            <a:endParaRPr lang="en-US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1258488" y="2636703"/>
            <a:ext cx="2098392" cy="893123"/>
            <a:chOff x="1258488" y="2636703"/>
            <a:chExt cx="2098392" cy="893123"/>
          </a:xfrm>
        </p:grpSpPr>
        <p:sp>
          <p:nvSpPr>
            <p:cNvPr id="63" name="Oval 62"/>
            <p:cNvSpPr/>
            <p:nvPr/>
          </p:nvSpPr>
          <p:spPr>
            <a:xfrm>
              <a:off x="2808590" y="2636703"/>
              <a:ext cx="548290" cy="63082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258488" y="2883495"/>
              <a:ext cx="11026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Rassberry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Pi logo</a:t>
              </a:r>
              <a:endParaRPr lang="en-US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183440" y="1030205"/>
            <a:ext cx="4344559" cy="2444254"/>
            <a:chOff x="3183440" y="1030205"/>
            <a:chExt cx="4344559" cy="2444254"/>
          </a:xfrm>
        </p:grpSpPr>
        <p:sp>
          <p:nvSpPr>
            <p:cNvPr id="57" name="Oval 56"/>
            <p:cNvSpPr/>
            <p:nvPr/>
          </p:nvSpPr>
          <p:spPr>
            <a:xfrm>
              <a:off x="3183440" y="2439033"/>
              <a:ext cx="1094719" cy="103542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436599" y="1030205"/>
              <a:ext cx="2091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Central (Micro) </a:t>
              </a:r>
            </a:p>
            <a:p>
              <a:pPr algn="ctr"/>
              <a:r>
                <a:rPr lang="en-US" dirty="0" smtClean="0"/>
                <a:t>Processing unit/chip</a:t>
              </a:r>
              <a:endParaRPr lang="en-US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157525" y="971024"/>
            <a:ext cx="2469864" cy="2296505"/>
            <a:chOff x="4157525" y="971024"/>
            <a:chExt cx="2469864" cy="2296505"/>
          </a:xfrm>
        </p:grpSpPr>
        <p:sp>
          <p:nvSpPr>
            <p:cNvPr id="67" name="Oval 66"/>
            <p:cNvSpPr/>
            <p:nvPr/>
          </p:nvSpPr>
          <p:spPr>
            <a:xfrm>
              <a:off x="4157525" y="2352521"/>
              <a:ext cx="979679" cy="91500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712607" y="971024"/>
              <a:ext cx="1914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Central Processing </a:t>
              </a:r>
            </a:p>
            <a:p>
              <a:pPr algn="ctr"/>
              <a:r>
                <a:rPr lang="en-US" dirty="0" err="1" smtClean="0"/>
                <a:t>Cluser</a:t>
              </a:r>
              <a:endParaRPr lang="en-US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782" y="420854"/>
            <a:ext cx="5485542" cy="54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aspberry_Pi_2_Model_B_v1.1_top_new_(bg_cut_out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7" y="1625339"/>
            <a:ext cx="4553493" cy="3041813"/>
          </a:xfrm>
          <a:prstGeom prst="rect">
            <a:avLst/>
          </a:prstGeom>
        </p:spPr>
      </p:pic>
      <p:pic>
        <p:nvPicPr>
          <p:cNvPr id="10" name="Picture 9" descr="rpi_rpi2b_b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34094" r="2841" b="42682"/>
          <a:stretch/>
        </p:blipFill>
        <p:spPr>
          <a:xfrm rot="10800000">
            <a:off x="1401794" y="4518731"/>
            <a:ext cx="486721" cy="45089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895094" y="3857999"/>
            <a:ext cx="553261" cy="585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455263" y="4069288"/>
            <a:ext cx="804471" cy="1144284"/>
            <a:chOff x="2477436" y="4048819"/>
            <a:chExt cx="804471" cy="1144284"/>
          </a:xfrm>
        </p:grpSpPr>
        <p:sp>
          <p:nvSpPr>
            <p:cNvPr id="13" name="TextBox 12"/>
            <p:cNvSpPr txBox="1"/>
            <p:nvPr/>
          </p:nvSpPr>
          <p:spPr>
            <a:xfrm>
              <a:off x="2477436" y="4823771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Power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629393" y="4048819"/>
              <a:ext cx="652514" cy="65251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2552" y="4334820"/>
            <a:ext cx="1829774" cy="864931"/>
            <a:chOff x="269787" y="4315723"/>
            <a:chExt cx="1829774" cy="864931"/>
          </a:xfrm>
        </p:grpSpPr>
        <p:sp>
          <p:nvSpPr>
            <p:cNvPr id="16" name="TextBox 15"/>
            <p:cNvSpPr txBox="1"/>
            <p:nvPr/>
          </p:nvSpPr>
          <p:spPr>
            <a:xfrm>
              <a:off x="269787" y="4534323"/>
              <a:ext cx="1035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 SD </a:t>
              </a:r>
            </a:p>
            <a:p>
              <a:r>
                <a:rPr lang="en-US" dirty="0" smtClean="0"/>
                <a:t>card slot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241921" y="4315723"/>
              <a:ext cx="857640" cy="8576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76352" y="3310379"/>
            <a:ext cx="2315181" cy="1410286"/>
            <a:chOff x="5583598" y="3235627"/>
            <a:chExt cx="2315181" cy="1410286"/>
          </a:xfrm>
        </p:grpSpPr>
        <p:sp>
          <p:nvSpPr>
            <p:cNvPr id="19" name="TextBox 18"/>
            <p:cNvSpPr txBox="1"/>
            <p:nvPr/>
          </p:nvSpPr>
          <p:spPr>
            <a:xfrm>
              <a:off x="6893376" y="3404908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Ethernet </a:t>
              </a:r>
            </a:p>
            <a:p>
              <a:pPr algn="ctr"/>
              <a:r>
                <a:rPr lang="en-US" dirty="0" smtClean="0"/>
                <a:t>Jack</a:t>
              </a: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5583598" y="3235627"/>
              <a:ext cx="1439237" cy="141028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47620" y="3703779"/>
            <a:ext cx="1114164" cy="1534626"/>
            <a:chOff x="3438777" y="3651897"/>
            <a:chExt cx="1114164" cy="1534626"/>
          </a:xfrm>
        </p:grpSpPr>
        <p:sp>
          <p:nvSpPr>
            <p:cNvPr id="22" name="TextBox 21"/>
            <p:cNvSpPr txBox="1"/>
            <p:nvPr/>
          </p:nvSpPr>
          <p:spPr>
            <a:xfrm>
              <a:off x="3587257" y="4817191"/>
              <a:ext cx="72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Video</a:t>
              </a: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438777" y="3651897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69800" y="3684983"/>
            <a:ext cx="762649" cy="1507477"/>
            <a:chOff x="4755879" y="3669457"/>
            <a:chExt cx="762649" cy="1507477"/>
          </a:xfrm>
        </p:grpSpPr>
        <p:sp>
          <p:nvSpPr>
            <p:cNvPr id="25" name="TextBox 24"/>
            <p:cNvSpPr txBox="1"/>
            <p:nvPr/>
          </p:nvSpPr>
          <p:spPr>
            <a:xfrm>
              <a:off x="4755879" y="4807602"/>
              <a:ext cx="762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Pole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4821703" y="3669457"/>
              <a:ext cx="470978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/>
          <p:cNvSpPr/>
          <p:nvPr/>
        </p:nvSpPr>
        <p:spPr>
          <a:xfrm>
            <a:off x="2629393" y="3433419"/>
            <a:ext cx="727487" cy="706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081486" y="4034101"/>
            <a:ext cx="1403412" cy="945463"/>
            <a:chOff x="5081486" y="4034101"/>
            <a:chExt cx="1403412" cy="945463"/>
          </a:xfrm>
        </p:grpSpPr>
        <p:sp>
          <p:nvSpPr>
            <p:cNvPr id="29" name="Oval 28"/>
            <p:cNvSpPr/>
            <p:nvPr/>
          </p:nvSpPr>
          <p:spPr>
            <a:xfrm>
              <a:off x="5176392" y="4034101"/>
              <a:ext cx="580681" cy="56324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81486" y="4610232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4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49678" y="1150647"/>
            <a:ext cx="1403412" cy="1024368"/>
            <a:chOff x="4849678" y="1150647"/>
            <a:chExt cx="1403412" cy="1024368"/>
          </a:xfrm>
        </p:grpSpPr>
        <p:sp>
          <p:nvSpPr>
            <p:cNvPr id="32" name="Oval 31"/>
            <p:cNvSpPr/>
            <p:nvPr/>
          </p:nvSpPr>
          <p:spPr>
            <a:xfrm>
              <a:off x="5137204" y="1611772"/>
              <a:ext cx="580681" cy="56324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49678" y="1150647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3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58893" y="1158314"/>
            <a:ext cx="1403412" cy="1061705"/>
            <a:chOff x="1860320" y="1150659"/>
            <a:chExt cx="1403412" cy="1061705"/>
          </a:xfrm>
        </p:grpSpPr>
        <p:sp>
          <p:nvSpPr>
            <p:cNvPr id="35" name="Oval 34"/>
            <p:cNvSpPr/>
            <p:nvPr/>
          </p:nvSpPr>
          <p:spPr>
            <a:xfrm>
              <a:off x="2293773" y="1611772"/>
              <a:ext cx="609833" cy="60059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60320" y="1150659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2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19895" y="3733969"/>
            <a:ext cx="1917950" cy="882303"/>
            <a:chOff x="945315" y="3715041"/>
            <a:chExt cx="1917950" cy="882303"/>
          </a:xfrm>
        </p:grpSpPr>
        <p:sp>
          <p:nvSpPr>
            <p:cNvPr id="38" name="Oval 37"/>
            <p:cNvSpPr/>
            <p:nvPr/>
          </p:nvSpPr>
          <p:spPr>
            <a:xfrm>
              <a:off x="2282584" y="4034101"/>
              <a:ext cx="580681" cy="56324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45315" y="3715041"/>
              <a:ext cx="140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Screw Hole 1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89101" y="3287931"/>
            <a:ext cx="1624664" cy="2093437"/>
            <a:chOff x="3811935" y="3267529"/>
            <a:chExt cx="1624664" cy="2093437"/>
          </a:xfrm>
        </p:grpSpPr>
        <p:sp>
          <p:nvSpPr>
            <p:cNvPr id="41" name="Oval 40"/>
            <p:cNvSpPr/>
            <p:nvPr/>
          </p:nvSpPr>
          <p:spPr>
            <a:xfrm>
              <a:off x="4447866" y="3267529"/>
              <a:ext cx="401812" cy="134270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11935" y="4714635"/>
              <a:ext cx="1624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Camera Ribbon </a:t>
              </a:r>
            </a:p>
            <a:p>
              <a:pPr algn="ctr"/>
              <a:r>
                <a:rPr lang="en-US" dirty="0" smtClean="0"/>
                <a:t>Input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90711" y="974207"/>
            <a:ext cx="2752856" cy="1293619"/>
            <a:chOff x="2629393" y="984039"/>
            <a:chExt cx="2752856" cy="1293619"/>
          </a:xfrm>
        </p:grpSpPr>
        <p:sp>
          <p:nvSpPr>
            <p:cNvPr id="44" name="Oval 43"/>
            <p:cNvSpPr/>
            <p:nvPr/>
          </p:nvSpPr>
          <p:spPr>
            <a:xfrm>
              <a:off x="2629393" y="1507373"/>
              <a:ext cx="2752856" cy="77028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00987" y="984039"/>
              <a:ext cx="152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GPIO pins (40)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70189" y="1118913"/>
            <a:ext cx="1616323" cy="1266757"/>
            <a:chOff x="3670189" y="1118913"/>
            <a:chExt cx="1616323" cy="1266757"/>
          </a:xfrm>
        </p:grpSpPr>
        <p:sp>
          <p:nvSpPr>
            <p:cNvPr id="47" name="Oval 46"/>
            <p:cNvSpPr/>
            <p:nvPr/>
          </p:nvSpPr>
          <p:spPr>
            <a:xfrm>
              <a:off x="3733044" y="2081318"/>
              <a:ext cx="1238569" cy="30435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70189" y="1118913"/>
              <a:ext cx="1616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Raspberry Pi 2 </a:t>
              </a:r>
            </a:p>
            <a:p>
              <a:pPr algn="ctr"/>
              <a:r>
                <a:rPr lang="en-US" dirty="0" smtClean="0"/>
                <a:t>Model Number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80956" y="2256019"/>
            <a:ext cx="1907066" cy="1502677"/>
            <a:chOff x="901524" y="2212364"/>
            <a:chExt cx="1907066" cy="1502677"/>
          </a:xfrm>
        </p:grpSpPr>
        <p:sp>
          <p:nvSpPr>
            <p:cNvPr id="50" name="Oval 49"/>
            <p:cNvSpPr/>
            <p:nvPr/>
          </p:nvSpPr>
          <p:spPr>
            <a:xfrm>
              <a:off x="2366600" y="2439033"/>
              <a:ext cx="441990" cy="127600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01524" y="2212364"/>
              <a:ext cx="1530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Display ribbon </a:t>
              </a:r>
            </a:p>
            <a:p>
              <a:pPr algn="ctr"/>
              <a:r>
                <a:rPr lang="en-US" dirty="0" smtClean="0"/>
                <a:t>analog output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392030" y="1496790"/>
            <a:ext cx="2522084" cy="1299285"/>
            <a:chOff x="5551792" y="1566033"/>
            <a:chExt cx="2522084" cy="1299285"/>
          </a:xfrm>
        </p:grpSpPr>
        <p:sp>
          <p:nvSpPr>
            <p:cNvPr id="53" name="Oval 52"/>
            <p:cNvSpPr/>
            <p:nvPr/>
          </p:nvSpPr>
          <p:spPr>
            <a:xfrm>
              <a:off x="5551792" y="1751154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12819" y="1566033"/>
              <a:ext cx="1261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Universal </a:t>
              </a:r>
            </a:p>
            <a:p>
              <a:pPr algn="ctr"/>
              <a:r>
                <a:rPr lang="en-US" dirty="0" smtClean="0"/>
                <a:t>Serial Bus 3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87714" y="1510107"/>
            <a:ext cx="2152905" cy="1114164"/>
            <a:chOff x="5817924" y="2439033"/>
            <a:chExt cx="2152905" cy="1114164"/>
          </a:xfrm>
        </p:grpSpPr>
        <p:sp>
          <p:nvSpPr>
            <p:cNvPr id="56" name="Oval 55"/>
            <p:cNvSpPr/>
            <p:nvPr/>
          </p:nvSpPr>
          <p:spPr>
            <a:xfrm>
              <a:off x="5817924" y="2439033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37260" y="2906246"/>
              <a:ext cx="73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USB 1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809149" y="3248271"/>
            <a:ext cx="3587933" cy="1270460"/>
            <a:chOff x="4971614" y="3155956"/>
            <a:chExt cx="3587933" cy="1270460"/>
          </a:xfrm>
        </p:grpSpPr>
        <p:sp>
          <p:nvSpPr>
            <p:cNvPr id="59" name="Oval 58"/>
            <p:cNvSpPr/>
            <p:nvPr/>
          </p:nvSpPr>
          <p:spPr>
            <a:xfrm>
              <a:off x="4971614" y="3155956"/>
              <a:ext cx="811578" cy="70204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29023" y="3503086"/>
              <a:ext cx="16305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Secondary</a:t>
              </a:r>
            </a:p>
            <a:p>
              <a:pPr algn="ctr"/>
              <a:r>
                <a:rPr lang="en-US" dirty="0" smtClean="0"/>
                <a:t>Universal Serial</a:t>
              </a:r>
            </a:p>
            <a:p>
              <a:pPr algn="ctr"/>
              <a:r>
                <a:rPr lang="en-US" dirty="0" smtClean="0"/>
                <a:t>Bus cluster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958875" y="2429661"/>
            <a:ext cx="3588952" cy="1222049"/>
            <a:chOff x="4992750" y="2439868"/>
            <a:chExt cx="3588952" cy="1222049"/>
          </a:xfrm>
        </p:grpSpPr>
        <p:sp>
          <p:nvSpPr>
            <p:cNvPr id="62" name="Oval 61"/>
            <p:cNvSpPr/>
            <p:nvPr/>
          </p:nvSpPr>
          <p:spPr>
            <a:xfrm>
              <a:off x="4992750" y="2439868"/>
              <a:ext cx="807599" cy="77028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46694" y="3015586"/>
              <a:ext cx="17350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USB control chip</a:t>
              </a:r>
            </a:p>
            <a:p>
              <a:pPr algn="ctr"/>
              <a:r>
                <a:rPr lang="en-US" dirty="0" smtClean="0"/>
                <a:t>(5 port)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599394" y="3383158"/>
            <a:ext cx="1820633" cy="1567569"/>
            <a:chOff x="2599394" y="3383158"/>
            <a:chExt cx="1820633" cy="1567569"/>
          </a:xfrm>
        </p:grpSpPr>
        <p:sp>
          <p:nvSpPr>
            <p:cNvPr id="65" name="Oval 64"/>
            <p:cNvSpPr/>
            <p:nvPr/>
          </p:nvSpPr>
          <p:spPr>
            <a:xfrm>
              <a:off x="3646703" y="3383158"/>
              <a:ext cx="773324" cy="45905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99394" y="4581395"/>
              <a:ext cx="1678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HDMI Cert label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355916" y="1030205"/>
            <a:ext cx="2089710" cy="1446995"/>
            <a:chOff x="2355916" y="1030205"/>
            <a:chExt cx="2089710" cy="1446995"/>
          </a:xfrm>
        </p:grpSpPr>
        <p:sp>
          <p:nvSpPr>
            <p:cNvPr id="68" name="Oval 67"/>
            <p:cNvSpPr/>
            <p:nvPr/>
          </p:nvSpPr>
          <p:spPr>
            <a:xfrm>
              <a:off x="3296917" y="1991799"/>
              <a:ext cx="373272" cy="48540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355916" y="1030205"/>
              <a:ext cx="2089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Anti-trash </a:t>
              </a:r>
              <a:r>
                <a:rPr lang="en-US" dirty="0" err="1" smtClean="0"/>
                <a:t>receptical</a:t>
              </a:r>
              <a:endParaRPr lang="en-US" dirty="0" smtClean="0"/>
            </a:p>
            <a:p>
              <a:pPr algn="ctr"/>
              <a:r>
                <a:rPr lang="en-US" dirty="0" smtClean="0"/>
                <a:t>Printed warning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59422" y="1350356"/>
            <a:ext cx="2383583" cy="1256646"/>
            <a:chOff x="713574" y="1331150"/>
            <a:chExt cx="2383583" cy="1256646"/>
          </a:xfrm>
        </p:grpSpPr>
        <p:sp>
          <p:nvSpPr>
            <p:cNvPr id="71" name="Oval 70"/>
            <p:cNvSpPr/>
            <p:nvPr/>
          </p:nvSpPr>
          <p:spPr>
            <a:xfrm>
              <a:off x="2710054" y="2183543"/>
              <a:ext cx="387103" cy="40425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13574" y="1331150"/>
              <a:ext cx="19491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Mandatory </a:t>
              </a:r>
            </a:p>
            <a:p>
              <a:pPr algn="ctr"/>
              <a:r>
                <a:rPr lang="en-US" dirty="0" smtClean="0"/>
                <a:t>Conformity</a:t>
              </a:r>
            </a:p>
            <a:p>
              <a:pPr algn="ctr"/>
              <a:r>
                <a:rPr lang="en-US" dirty="0" smtClean="0"/>
                <a:t>Marking (Europe manufactured)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791350" y="2441762"/>
            <a:ext cx="1996678" cy="1114164"/>
            <a:chOff x="8520177" y="1625339"/>
            <a:chExt cx="1996678" cy="1114164"/>
          </a:xfrm>
        </p:grpSpPr>
        <p:sp>
          <p:nvSpPr>
            <p:cNvPr id="74" name="TextBox 73"/>
            <p:cNvSpPr txBox="1"/>
            <p:nvPr/>
          </p:nvSpPr>
          <p:spPr>
            <a:xfrm>
              <a:off x="9783286" y="2035852"/>
              <a:ext cx="73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USB 2</a:t>
              </a:r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8520177" y="1625339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291464" y="2393340"/>
            <a:ext cx="2543808" cy="1327367"/>
            <a:chOff x="5595451" y="2462035"/>
            <a:chExt cx="2543808" cy="1327367"/>
          </a:xfrm>
        </p:grpSpPr>
        <p:sp>
          <p:nvSpPr>
            <p:cNvPr id="77" name="TextBox 76"/>
            <p:cNvSpPr txBox="1"/>
            <p:nvPr/>
          </p:nvSpPr>
          <p:spPr>
            <a:xfrm>
              <a:off x="6878202" y="2462035"/>
              <a:ext cx="1261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Universal </a:t>
              </a:r>
            </a:p>
            <a:p>
              <a:pPr algn="ctr"/>
              <a:r>
                <a:rPr lang="en-US" dirty="0" smtClean="0"/>
                <a:t>Serial Bus 4</a:t>
              </a:r>
              <a:endParaRPr lang="en-US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5595451" y="2675238"/>
              <a:ext cx="1114164" cy="11141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002917" y="2035852"/>
            <a:ext cx="3589944" cy="822843"/>
            <a:chOff x="4964472" y="2022353"/>
            <a:chExt cx="3589944" cy="822843"/>
          </a:xfrm>
        </p:grpSpPr>
        <p:sp>
          <p:nvSpPr>
            <p:cNvPr id="80" name="TextBox 79"/>
            <p:cNvSpPr txBox="1"/>
            <p:nvPr/>
          </p:nvSpPr>
          <p:spPr>
            <a:xfrm>
              <a:off x="6709177" y="2198865"/>
              <a:ext cx="1845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Primary Universal</a:t>
              </a:r>
            </a:p>
            <a:p>
              <a:pPr algn="ctr"/>
              <a:r>
                <a:rPr lang="en-US" dirty="0" smtClean="0"/>
                <a:t> Serial Bus cluster</a:t>
              </a:r>
              <a:endParaRPr lang="en-US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4964472" y="2022353"/>
              <a:ext cx="580681" cy="47079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22199" y="2191559"/>
            <a:ext cx="2663417" cy="1749211"/>
            <a:chOff x="713574" y="2183543"/>
            <a:chExt cx="2663417" cy="1749211"/>
          </a:xfrm>
        </p:grpSpPr>
        <p:sp>
          <p:nvSpPr>
            <p:cNvPr id="83" name="TextBox 82"/>
            <p:cNvSpPr txBox="1"/>
            <p:nvPr/>
          </p:nvSpPr>
          <p:spPr>
            <a:xfrm>
              <a:off x="713574" y="2455426"/>
              <a:ext cx="176386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Federal </a:t>
              </a:r>
            </a:p>
            <a:p>
              <a:pPr algn="ctr"/>
              <a:r>
                <a:rPr lang="en-US" dirty="0" smtClean="0"/>
                <a:t>Communications </a:t>
              </a:r>
            </a:p>
            <a:p>
              <a:pPr algn="ctr"/>
              <a:r>
                <a:rPr lang="en-US" dirty="0" smtClean="0"/>
                <a:t>Commission</a:t>
              </a:r>
            </a:p>
            <a:p>
              <a:pPr algn="ctr"/>
              <a:r>
                <a:rPr lang="en-US" dirty="0" smtClean="0"/>
                <a:t>Declaration </a:t>
              </a:r>
            </a:p>
            <a:p>
              <a:pPr algn="ctr"/>
              <a:r>
                <a:rPr lang="en-US" dirty="0" smtClean="0"/>
                <a:t>of Conformity</a:t>
              </a:r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2989888" y="2183543"/>
              <a:ext cx="387103" cy="40425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164286" y="3887992"/>
            <a:ext cx="149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Central </a:t>
            </a:r>
          </a:p>
          <a:p>
            <a:pPr algn="ctr"/>
            <a:r>
              <a:rPr lang="en-US" dirty="0" smtClean="0"/>
              <a:t>Power Cluster</a:t>
            </a:r>
            <a:endParaRPr lang="en-US" dirty="0"/>
          </a:p>
        </p:txBody>
      </p:sp>
      <p:grpSp>
        <p:nvGrpSpPr>
          <p:cNvPr id="86" name="Group 85"/>
          <p:cNvGrpSpPr/>
          <p:nvPr/>
        </p:nvGrpSpPr>
        <p:grpSpPr>
          <a:xfrm>
            <a:off x="1258488" y="2636703"/>
            <a:ext cx="2098392" cy="893123"/>
            <a:chOff x="1258488" y="2636703"/>
            <a:chExt cx="2098392" cy="893123"/>
          </a:xfrm>
        </p:grpSpPr>
        <p:sp>
          <p:nvSpPr>
            <p:cNvPr id="87" name="Oval 86"/>
            <p:cNvSpPr/>
            <p:nvPr/>
          </p:nvSpPr>
          <p:spPr>
            <a:xfrm>
              <a:off x="2808590" y="2636703"/>
              <a:ext cx="548290" cy="63082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258488" y="2883495"/>
              <a:ext cx="11026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Rassberry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Pi logo</a:t>
              </a:r>
              <a:endParaRPr lang="en-US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83440" y="1030205"/>
            <a:ext cx="4344559" cy="2444254"/>
            <a:chOff x="3183440" y="1030205"/>
            <a:chExt cx="4344559" cy="2444254"/>
          </a:xfrm>
        </p:grpSpPr>
        <p:sp>
          <p:nvSpPr>
            <p:cNvPr id="90" name="Oval 89"/>
            <p:cNvSpPr/>
            <p:nvPr/>
          </p:nvSpPr>
          <p:spPr>
            <a:xfrm>
              <a:off x="3183440" y="2439033"/>
              <a:ext cx="1094719" cy="103542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36599" y="1030205"/>
              <a:ext cx="2091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Central (Micro) </a:t>
              </a:r>
            </a:p>
            <a:p>
              <a:pPr algn="ctr"/>
              <a:r>
                <a:rPr lang="en-US" dirty="0" smtClean="0"/>
                <a:t>Processing unit/chip</a:t>
              </a:r>
              <a:endParaRPr lang="en-US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157525" y="971024"/>
            <a:ext cx="2469864" cy="2296505"/>
            <a:chOff x="4157525" y="971024"/>
            <a:chExt cx="2469864" cy="2296505"/>
          </a:xfrm>
        </p:grpSpPr>
        <p:sp>
          <p:nvSpPr>
            <p:cNvPr id="93" name="Oval 92"/>
            <p:cNvSpPr/>
            <p:nvPr/>
          </p:nvSpPr>
          <p:spPr>
            <a:xfrm>
              <a:off x="4157525" y="2352521"/>
              <a:ext cx="979679" cy="91500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712607" y="971024"/>
              <a:ext cx="1914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Central Processing </a:t>
              </a:r>
            </a:p>
            <a:p>
              <a:pPr algn="ctr"/>
              <a:r>
                <a:rPr lang="en-US" dirty="0" err="1" smtClean="0"/>
                <a:t>Cluser</a:t>
              </a:r>
              <a:endParaRPr lang="en-US" dirty="0"/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82" y="420854"/>
            <a:ext cx="5485542" cy="5485542"/>
          </a:xfrm>
          <a:prstGeom prst="rect">
            <a:avLst/>
          </a:prstGeom>
        </p:spPr>
      </p:pic>
      <p:pic>
        <p:nvPicPr>
          <p:cNvPr id="8" name="Picture 7" descr="DSC008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236" y="6858000"/>
            <a:ext cx="6096929" cy="4572696"/>
          </a:xfrm>
          <a:prstGeom prst="rect">
            <a:avLst/>
          </a:prstGeom>
        </p:spPr>
      </p:pic>
      <p:pic>
        <p:nvPicPr>
          <p:cNvPr id="5" name="Picture 4" descr="cots1107it_lock2_larg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990" r="32875" b="1266"/>
          <a:stretch/>
        </p:blipFill>
        <p:spPr>
          <a:xfrm>
            <a:off x="9156828" y="-4824987"/>
            <a:ext cx="6096337" cy="4804391"/>
          </a:xfrm>
          <a:prstGeom prst="rect">
            <a:avLst/>
          </a:prstGeom>
        </p:spPr>
      </p:pic>
      <p:pic>
        <p:nvPicPr>
          <p:cNvPr id="4" name="Picture 3" descr="boeing_777_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949" y="-4506528"/>
            <a:ext cx="6019119" cy="4519356"/>
          </a:xfrm>
          <a:prstGeom prst="rect">
            <a:avLst/>
          </a:prstGeom>
        </p:spPr>
      </p:pic>
      <p:pic>
        <p:nvPicPr>
          <p:cNvPr id="7" name="Picture 6" descr="soundboar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6268" y="6845971"/>
            <a:ext cx="6303439" cy="48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3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9 -0.04678 L 0.52353 0.5206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1" y="28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4678 L -0.49036 0.5240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1" y="28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7 0.05812 L -0.48897 -0.497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42" y="-278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 0.05929 L 0.52839 -0.4969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5" y="-278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84 -0.49699 L 0.83672 -0.836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7" y="-16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nd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767180">
            <a:off x="449232" y="808891"/>
            <a:ext cx="6369808" cy="5076822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8037370">
            <a:off x="-10656968" y="2723748"/>
            <a:ext cx="2956831" cy="54250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58" y="5516909"/>
            <a:ext cx="33147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26 channels</a:t>
            </a:r>
          </a:p>
          <a:p>
            <a:r>
              <a:rPr lang="en-US" sz="2400" dirty="0" smtClean="0"/>
              <a:t>450+ knobs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bajillion</a:t>
            </a:r>
            <a:r>
              <a:rPr lang="en-US" sz="2400" dirty="0" smtClean="0"/>
              <a:t> buttons</a:t>
            </a:r>
            <a:endParaRPr lang="en-US" sz="2400" dirty="0"/>
          </a:p>
        </p:txBody>
      </p:sp>
      <p:pic>
        <p:nvPicPr>
          <p:cNvPr id="3" name="Picture 2" descr="soundboard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-4212943" y="-478699"/>
            <a:ext cx="3809790" cy="392785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9501712" y="-672699"/>
            <a:ext cx="9466522" cy="8243709"/>
            <a:chOff x="9433766" y="-672699"/>
            <a:chExt cx="9466522" cy="8243709"/>
          </a:xfrm>
        </p:grpSpPr>
        <p:sp>
          <p:nvSpPr>
            <p:cNvPr id="28" name="Rectangle 27"/>
            <p:cNvSpPr/>
            <p:nvPr/>
          </p:nvSpPr>
          <p:spPr>
            <a:xfrm>
              <a:off x="9433766" y="-478699"/>
              <a:ext cx="1229614" cy="7881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756288" y="0"/>
              <a:ext cx="9144000" cy="6858000"/>
              <a:chOff x="0" y="0"/>
              <a:chExt cx="9144000" cy="68580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Sound Board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763" y="997938"/>
                <a:ext cx="7699218" cy="4604132"/>
              </a:xfrm>
              <a:prstGeom prst="rect">
                <a:avLst/>
              </a:prstGeom>
            </p:spPr>
          </p:pic>
        </p:grpSp>
        <p:cxnSp>
          <p:nvCxnSpPr>
            <p:cNvPr id="26" name="Straight Connector 25"/>
            <p:cNvCxnSpPr/>
            <p:nvPr/>
          </p:nvCxnSpPr>
          <p:spPr>
            <a:xfrm>
              <a:off x="9433766" y="-672699"/>
              <a:ext cx="0" cy="8243709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361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552E-6 4.11628E-6 L 0.45811 0.61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4" y="30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47E-6 -4.98263E-6 L -0.34345 0.4005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3" y="20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076E-7 -6.53231E-6 L -1.07476 -6.53231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ound 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3" y="997938"/>
            <a:ext cx="7699218" cy="4604132"/>
          </a:xfrm>
          <a:prstGeom prst="rect">
            <a:avLst/>
          </a:prstGeom>
        </p:spPr>
      </p:pic>
      <p:pic>
        <p:nvPicPr>
          <p:cNvPr id="8" name="Picture 7" descr="Sound Bo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1" r="73046"/>
          <a:stretch/>
        </p:blipFill>
        <p:spPr>
          <a:xfrm>
            <a:off x="2429524" y="997939"/>
            <a:ext cx="303578" cy="460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324E-6 4.07219E-6 L -0.22738 -0.176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7" y="-88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148E-6 -3.36418E-6 L 0.42488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und 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5" y="918559"/>
            <a:ext cx="3878156" cy="231913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236887" y="-156601"/>
            <a:ext cx="1220556" cy="6927106"/>
            <a:chOff x="6236887" y="-156601"/>
            <a:chExt cx="1220556" cy="6927106"/>
          </a:xfrm>
        </p:grpSpPr>
        <p:pic>
          <p:nvPicPr>
            <p:cNvPr id="4" name="Picture 3" descr="Sound Board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1" r="73046"/>
            <a:stretch/>
          </p:blipFill>
          <p:spPr>
            <a:xfrm>
              <a:off x="6236887" y="-156601"/>
              <a:ext cx="456746" cy="692710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6771495" y="880442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771495" y="1148302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771495" y="1650894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6771495" y="672878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771495" y="2146694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6771495" y="2431949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6771495" y="2696828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6771495" y="2961708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771495" y="3231396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771495" y="3562365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771495" y="3901954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771495" y="4166833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771495" y="4452925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771495" y="4937968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771495" y="5219411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771495" y="5463916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771495" y="5694836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770675" y="5912174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6770675" y="6285721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770675" y="255606"/>
              <a:ext cx="6859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93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7.77778E-6 L 0.43421 0.00092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4882 -0.0169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62552" y="420854"/>
            <a:ext cx="8330309" cy="5485542"/>
            <a:chOff x="262552" y="420854"/>
            <a:chExt cx="8330309" cy="5485542"/>
          </a:xfrm>
        </p:grpSpPr>
        <p:pic>
          <p:nvPicPr>
            <p:cNvPr id="13" name="Picture 12" descr="Raspberry_Pi_2_Model_B_v1.1_top_new_(bg_cut_out)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807" y="1625339"/>
              <a:ext cx="4553493" cy="3041813"/>
            </a:xfrm>
            <a:prstGeom prst="rect">
              <a:avLst/>
            </a:prstGeom>
          </p:spPr>
        </p:pic>
        <p:pic>
          <p:nvPicPr>
            <p:cNvPr id="14" name="Picture 13" descr="rpi_rpi2b_back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30" t="34094" r="2841" b="42682"/>
            <a:stretch/>
          </p:blipFill>
          <p:spPr>
            <a:xfrm rot="10800000">
              <a:off x="1401794" y="4518731"/>
              <a:ext cx="486721" cy="45089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1895094" y="3857999"/>
              <a:ext cx="553261" cy="5856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455263" y="4069288"/>
              <a:ext cx="804471" cy="1144284"/>
              <a:chOff x="2477436" y="4048819"/>
              <a:chExt cx="804471" cy="1144284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2477436" y="4823771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Power</a:t>
                </a:r>
                <a:endParaRPr lang="en-US" dirty="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629393" y="4048819"/>
                <a:ext cx="652514" cy="65251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62552" y="4553420"/>
              <a:ext cx="1035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 SD </a:t>
              </a:r>
            </a:p>
            <a:p>
              <a:r>
                <a:rPr lang="en-US" dirty="0" smtClean="0"/>
                <a:t>card slot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576352" y="3310379"/>
              <a:ext cx="2315181" cy="1410286"/>
              <a:chOff x="5583598" y="3235627"/>
              <a:chExt cx="2315181" cy="1410286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6893376" y="3404908"/>
                <a:ext cx="10054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Ethernet </a:t>
                </a:r>
              </a:p>
              <a:p>
                <a:pPr algn="ctr"/>
                <a:r>
                  <a:rPr lang="en-US" dirty="0" smtClean="0"/>
                  <a:t>Jack</a:t>
                </a:r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583598" y="3235627"/>
                <a:ext cx="1439237" cy="141028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447620" y="3703779"/>
              <a:ext cx="1114164" cy="1534626"/>
              <a:chOff x="3438777" y="3651897"/>
              <a:chExt cx="1114164" cy="1534626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3587257" y="4817191"/>
                <a:ext cx="72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Video</a:t>
                </a:r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438777" y="3651897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769800" y="3684983"/>
              <a:ext cx="762649" cy="1507477"/>
              <a:chOff x="4755879" y="3669457"/>
              <a:chExt cx="762649" cy="1507477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4755879" y="4807602"/>
                <a:ext cx="762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 Pole</a:t>
                </a:r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821703" y="3669457"/>
                <a:ext cx="470978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2629393" y="3433419"/>
              <a:ext cx="727487" cy="70683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081486" y="4034101"/>
              <a:ext cx="1403412" cy="945463"/>
              <a:chOff x="5081486" y="4034101"/>
              <a:chExt cx="1403412" cy="945463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5176392" y="4034101"/>
                <a:ext cx="580681" cy="56324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081486" y="4610232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4</a:t>
                </a:r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849678" y="1150647"/>
              <a:ext cx="1403412" cy="1024368"/>
              <a:chOff x="4849678" y="1150647"/>
              <a:chExt cx="1403412" cy="1024368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5137204" y="1611772"/>
                <a:ext cx="580681" cy="56324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49678" y="1150647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3</a:t>
                </a: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858893" y="1158314"/>
              <a:ext cx="1403412" cy="1061705"/>
              <a:chOff x="1860320" y="1150659"/>
              <a:chExt cx="1403412" cy="1061705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2293773" y="1611772"/>
                <a:ext cx="609833" cy="600592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860320" y="1150659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2</a:t>
                </a:r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919895" y="3733969"/>
              <a:ext cx="1917950" cy="882303"/>
              <a:chOff x="945315" y="3715041"/>
              <a:chExt cx="1917950" cy="882303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2282584" y="4034101"/>
                <a:ext cx="580681" cy="56324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45315" y="3715041"/>
                <a:ext cx="140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Screw Hole 1</a:t>
                </a:r>
                <a:endParaRPr lang="en-US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789101" y="3287931"/>
              <a:ext cx="1624664" cy="2093437"/>
              <a:chOff x="3811935" y="3267529"/>
              <a:chExt cx="1624664" cy="2093437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4447866" y="3267529"/>
                <a:ext cx="401812" cy="134270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811935" y="4714635"/>
                <a:ext cx="16246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Camera Ribbon </a:t>
                </a:r>
              </a:p>
              <a:p>
                <a:pPr algn="ctr"/>
                <a:r>
                  <a:rPr lang="en-US" dirty="0" smtClean="0"/>
                  <a:t>Input</a:t>
                </a:r>
                <a:endParaRPr lang="en-US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90711" y="974207"/>
              <a:ext cx="2752856" cy="1293619"/>
              <a:chOff x="2629393" y="984039"/>
              <a:chExt cx="2752856" cy="1293619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2629393" y="1507373"/>
                <a:ext cx="2752856" cy="770285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300987" y="984039"/>
                <a:ext cx="1524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GPIO pins (40)</a:t>
                </a:r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70189" y="1118913"/>
              <a:ext cx="1616323" cy="1266757"/>
              <a:chOff x="3670189" y="1118913"/>
              <a:chExt cx="1616323" cy="1266757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3733044" y="2081318"/>
                <a:ext cx="1238569" cy="304352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670189" y="1118913"/>
                <a:ext cx="16163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Raspberry Pi 2 </a:t>
                </a:r>
              </a:p>
              <a:p>
                <a:pPr algn="ctr"/>
                <a:r>
                  <a:rPr lang="en-US" dirty="0" smtClean="0"/>
                  <a:t>Model Number</a:t>
                </a:r>
                <a:endParaRPr lang="en-US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880956" y="2256019"/>
              <a:ext cx="1907066" cy="1502677"/>
              <a:chOff x="901524" y="2212364"/>
              <a:chExt cx="1907066" cy="1502677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2366600" y="2439033"/>
                <a:ext cx="441990" cy="1276008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901524" y="2212364"/>
                <a:ext cx="15304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Display ribbon </a:t>
                </a:r>
              </a:p>
              <a:p>
                <a:pPr algn="ctr"/>
                <a:r>
                  <a:rPr lang="en-US" dirty="0" smtClean="0"/>
                  <a:t>analog output</a:t>
                </a:r>
                <a:endParaRPr lang="en-US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392030" y="1496790"/>
              <a:ext cx="2522084" cy="1299285"/>
              <a:chOff x="5551792" y="1566033"/>
              <a:chExt cx="2522084" cy="1299285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5551792" y="1751154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812819" y="1566033"/>
                <a:ext cx="12610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Universal </a:t>
                </a:r>
              </a:p>
              <a:p>
                <a:pPr algn="ctr"/>
                <a:r>
                  <a:rPr lang="en-US" dirty="0" smtClean="0"/>
                  <a:t>Serial Bus 3</a:t>
                </a: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787714" y="1510107"/>
              <a:ext cx="2152905" cy="1114164"/>
              <a:chOff x="5817924" y="2439033"/>
              <a:chExt cx="2152905" cy="1114164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5817924" y="2439033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237260" y="2906246"/>
                <a:ext cx="73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USB 1</a:t>
                </a:r>
                <a:endParaRPr lang="en-US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809149" y="3248271"/>
              <a:ext cx="3587933" cy="1270460"/>
              <a:chOff x="4971614" y="3155956"/>
              <a:chExt cx="3587933" cy="1270460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4971614" y="3155956"/>
                <a:ext cx="811578" cy="70204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929023" y="3503086"/>
                <a:ext cx="16305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Secondary</a:t>
                </a:r>
              </a:p>
              <a:p>
                <a:pPr algn="ctr"/>
                <a:r>
                  <a:rPr lang="en-US" dirty="0" smtClean="0"/>
                  <a:t>Universal Serial</a:t>
                </a:r>
              </a:p>
              <a:p>
                <a:pPr algn="ctr"/>
                <a:r>
                  <a:rPr lang="en-US" dirty="0" smtClean="0"/>
                  <a:t>Bus cluster</a:t>
                </a:r>
                <a:endParaRPr lang="en-US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958875" y="2429661"/>
              <a:ext cx="3588952" cy="1222049"/>
              <a:chOff x="4992750" y="2439868"/>
              <a:chExt cx="3588952" cy="1222049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992750" y="2439868"/>
                <a:ext cx="807599" cy="770285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846694" y="3015586"/>
                <a:ext cx="17350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USB control chip</a:t>
                </a:r>
              </a:p>
              <a:p>
                <a:pPr algn="ctr"/>
                <a:r>
                  <a:rPr lang="en-US" dirty="0" smtClean="0"/>
                  <a:t>(5 port)</a:t>
                </a:r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599394" y="3383158"/>
              <a:ext cx="1820633" cy="1567569"/>
              <a:chOff x="2599394" y="3383158"/>
              <a:chExt cx="1820633" cy="1567569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646703" y="3383158"/>
                <a:ext cx="773324" cy="45905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599394" y="4581395"/>
                <a:ext cx="16787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HDMI Cert label</a:t>
                </a:r>
                <a:endParaRPr lang="en-US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55916" y="1030205"/>
              <a:ext cx="2089710" cy="1446995"/>
              <a:chOff x="2355916" y="1030205"/>
              <a:chExt cx="2089710" cy="1446995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296917" y="1991799"/>
                <a:ext cx="373272" cy="485401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355916" y="1030205"/>
                <a:ext cx="20897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Anti-trash </a:t>
                </a:r>
                <a:r>
                  <a:rPr lang="en-US" dirty="0" err="1" smtClean="0"/>
                  <a:t>receptical</a:t>
                </a:r>
                <a:endParaRPr lang="en-US" dirty="0" smtClean="0"/>
              </a:p>
              <a:p>
                <a:pPr algn="ctr"/>
                <a:r>
                  <a:rPr lang="en-US" dirty="0" smtClean="0"/>
                  <a:t>Printed warning</a:t>
                </a:r>
                <a:endParaRPr lang="en-US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59422" y="1350356"/>
              <a:ext cx="2383583" cy="1256646"/>
              <a:chOff x="713574" y="1331150"/>
              <a:chExt cx="2383583" cy="1256646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2710054" y="2183543"/>
                <a:ext cx="387103" cy="40425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13574" y="1331150"/>
                <a:ext cx="19491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Mandatory </a:t>
                </a:r>
              </a:p>
              <a:p>
                <a:pPr algn="ctr"/>
                <a:r>
                  <a:rPr lang="en-US" dirty="0" smtClean="0"/>
                  <a:t>Conformity</a:t>
                </a:r>
              </a:p>
              <a:p>
                <a:pPr algn="ctr"/>
                <a:r>
                  <a:rPr lang="en-US" dirty="0" smtClean="0"/>
                  <a:t>Marking (Europe manufactured)</a:t>
                </a:r>
                <a:endParaRPr lang="en-US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791350" y="2441762"/>
              <a:ext cx="1996678" cy="1114164"/>
              <a:chOff x="8520177" y="1625339"/>
              <a:chExt cx="1996678" cy="111416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9783286" y="2035852"/>
                <a:ext cx="73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USB 2</a:t>
                </a:r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520177" y="1625339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291464" y="2393340"/>
              <a:ext cx="2543808" cy="1327367"/>
              <a:chOff x="5595451" y="2462035"/>
              <a:chExt cx="2543808" cy="1327367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6878202" y="2462035"/>
                <a:ext cx="12610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Universal </a:t>
                </a:r>
              </a:p>
              <a:p>
                <a:pPr algn="ctr"/>
                <a:r>
                  <a:rPr lang="en-US" dirty="0" smtClean="0"/>
                  <a:t>Serial Bus 4</a:t>
                </a:r>
                <a:endParaRPr lang="en-US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95451" y="2675238"/>
                <a:ext cx="1114164" cy="1114164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002917" y="2035852"/>
              <a:ext cx="3589944" cy="822843"/>
              <a:chOff x="4964472" y="2022353"/>
              <a:chExt cx="3589944" cy="822843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9177" y="2198865"/>
                <a:ext cx="18452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Primary Universal</a:t>
                </a:r>
              </a:p>
              <a:p>
                <a:pPr algn="ctr"/>
                <a:r>
                  <a:rPr lang="en-US" dirty="0" smtClean="0"/>
                  <a:t> Serial Bus cluster</a:t>
                </a:r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964472" y="2022353"/>
                <a:ext cx="580681" cy="470797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22199" y="2191559"/>
              <a:ext cx="2663417" cy="1749211"/>
              <a:chOff x="713574" y="2183543"/>
              <a:chExt cx="2663417" cy="1749211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713574" y="2455426"/>
                <a:ext cx="176386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Federal </a:t>
                </a:r>
              </a:p>
              <a:p>
                <a:pPr algn="ctr"/>
                <a:r>
                  <a:rPr lang="en-US" dirty="0" smtClean="0"/>
                  <a:t>Communications </a:t>
                </a:r>
              </a:p>
              <a:p>
                <a:pPr algn="ctr"/>
                <a:r>
                  <a:rPr lang="en-US" dirty="0" smtClean="0"/>
                  <a:t>Commission</a:t>
                </a:r>
              </a:p>
              <a:p>
                <a:pPr algn="ctr"/>
                <a:r>
                  <a:rPr lang="en-US" dirty="0" smtClean="0"/>
                  <a:t>Declaration </a:t>
                </a:r>
              </a:p>
              <a:p>
                <a:pPr algn="ctr"/>
                <a:r>
                  <a:rPr lang="en-US" dirty="0" smtClean="0"/>
                  <a:t>of Conformity</a:t>
                </a:r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989888" y="2183543"/>
                <a:ext cx="387103" cy="404253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164286" y="3887992"/>
              <a:ext cx="1498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Central </a:t>
              </a:r>
            </a:p>
            <a:p>
              <a:pPr algn="ctr"/>
              <a:r>
                <a:rPr lang="en-US" dirty="0" smtClean="0"/>
                <a:t>Power Cluster</a:t>
              </a:r>
              <a:endParaRPr lang="en-US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258488" y="2636703"/>
              <a:ext cx="2098392" cy="893123"/>
              <a:chOff x="1258488" y="2636703"/>
              <a:chExt cx="2098392" cy="893123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808590" y="2636703"/>
                <a:ext cx="548290" cy="63082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58488" y="2883495"/>
                <a:ext cx="1102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Rassberry</a:t>
                </a:r>
                <a:r>
                  <a:rPr lang="en-US" dirty="0" smtClean="0"/>
                  <a:t> </a:t>
                </a:r>
              </a:p>
              <a:p>
                <a:pPr algn="ctr"/>
                <a:r>
                  <a:rPr lang="en-US" dirty="0" smtClean="0"/>
                  <a:t>Pi logo</a:t>
                </a:r>
                <a:endParaRPr lang="en-US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183440" y="1030205"/>
              <a:ext cx="4344559" cy="2444254"/>
              <a:chOff x="3183440" y="1030205"/>
              <a:chExt cx="4344559" cy="244425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3183440" y="2439033"/>
                <a:ext cx="1094719" cy="103542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36599" y="1030205"/>
                <a:ext cx="20914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Central (Micro) </a:t>
                </a:r>
              </a:p>
              <a:p>
                <a:pPr algn="ctr"/>
                <a:r>
                  <a:rPr lang="en-US" dirty="0" smtClean="0"/>
                  <a:t>Processing unit/chip</a:t>
                </a:r>
                <a:endParaRPr lang="en-US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157525" y="971024"/>
              <a:ext cx="2469864" cy="2296505"/>
              <a:chOff x="4157525" y="971024"/>
              <a:chExt cx="2469864" cy="229650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4157525" y="2352521"/>
                <a:ext cx="979679" cy="915008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712607" y="971024"/>
                <a:ext cx="1914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Central Processing </a:t>
                </a:r>
              </a:p>
              <a:p>
                <a:pPr algn="ctr"/>
                <a:r>
                  <a:rPr lang="en-US" dirty="0" err="1" smtClean="0"/>
                  <a:t>Cluser</a:t>
                </a:r>
                <a:endParaRPr lang="en-US" dirty="0"/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6782" y="420854"/>
              <a:ext cx="5485542" cy="5485542"/>
            </a:xfrm>
            <a:prstGeom prst="rect">
              <a:avLst/>
            </a:prstGeom>
          </p:spPr>
        </p:pic>
      </p:grpSp>
      <p:sp>
        <p:nvSpPr>
          <p:cNvPr id="98" name="Rectangle 97"/>
          <p:cNvSpPr/>
          <p:nvPr/>
        </p:nvSpPr>
        <p:spPr>
          <a:xfrm>
            <a:off x="-256255" y="-604120"/>
            <a:ext cx="9937723" cy="7791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ll_pa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8" b="11769"/>
          <a:stretch/>
        </p:blipFill>
        <p:spPr>
          <a:xfrm>
            <a:off x="1598353" y="-5618136"/>
            <a:ext cx="7393248" cy="5643536"/>
          </a:xfrm>
          <a:prstGeom prst="rect">
            <a:avLst/>
          </a:prstGeom>
        </p:spPr>
      </p:pic>
      <p:pic>
        <p:nvPicPr>
          <p:cNvPr id="5" name="Picture 4" descr="edit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350" y="7428125"/>
            <a:ext cx="3527750" cy="3287222"/>
          </a:xfrm>
          <a:prstGeom prst="rect">
            <a:avLst/>
          </a:prstGeom>
        </p:spPr>
      </p:pic>
      <p:pic>
        <p:nvPicPr>
          <p:cNvPr id="8" name="Picture 7" descr="marta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088" y="1702447"/>
            <a:ext cx="2565088" cy="52541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4496" y="2679701"/>
            <a:ext cx="3009167" cy="4178300"/>
            <a:chOff x="6606450" y="2679700"/>
            <a:chExt cx="3009167" cy="4178300"/>
          </a:xfrm>
        </p:grpSpPr>
        <p:pic>
          <p:nvPicPr>
            <p:cNvPr id="9" name="Picture 8" descr="eb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791549" y="3494601"/>
              <a:ext cx="4178300" cy="2548498"/>
            </a:xfrm>
            <a:prstGeom prst="rect">
              <a:avLst/>
            </a:prstGeom>
          </p:spPr>
        </p:pic>
        <p:pic>
          <p:nvPicPr>
            <p:cNvPr id="10" name="Picture 9" descr="dunkin-donuts-free-coffe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46800">
              <a:off x="8547770" y="5624276"/>
              <a:ext cx="804302" cy="1331393"/>
            </a:xfrm>
            <a:prstGeom prst="rect">
              <a:avLst/>
            </a:prstGeom>
          </p:spPr>
        </p:pic>
      </p:grpSp>
      <p:cxnSp>
        <p:nvCxnSpPr>
          <p:cNvPr id="100" name="Straight Connector 99"/>
          <p:cNvCxnSpPr/>
          <p:nvPr/>
        </p:nvCxnSpPr>
        <p:spPr>
          <a:xfrm>
            <a:off x="-1146660" y="-604120"/>
            <a:ext cx="12114655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59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5365E-6 -2.30199E-6 L -1.65365E-6 0.81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3E-6 -7.59611E-7 L -0.30054 -0.0037 " pathEditMode="relative" ptsTypes="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008E-6 5.3497E-6 L 0.26825 5.3497E-6 " pathEditMode="relative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691</Words>
  <Application>Microsoft Macintosh PowerPoint</Application>
  <PresentationFormat>On-screen Show (4:3)</PresentationFormat>
  <Paragraphs>279</Paragraphs>
  <Slides>19</Slides>
  <Notes>2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user</dc:creator>
  <cp:lastModifiedBy>Mac user</cp:lastModifiedBy>
  <cp:revision>56</cp:revision>
  <dcterms:created xsi:type="dcterms:W3CDTF">2016-01-21T19:58:31Z</dcterms:created>
  <dcterms:modified xsi:type="dcterms:W3CDTF">2016-01-26T20:00:24Z</dcterms:modified>
</cp:coreProperties>
</file>