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36" y="-1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21455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8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5938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457826"/>
            <a:ext cx="9652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reeform 7"/>
          <p:cNvSpPr/>
          <p:nvPr/>
        </p:nvSpPr>
        <p:spPr>
          <a:xfrm>
            <a:off x="2409853" y="6148043"/>
            <a:ext cx="978532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8"/>
          <p:cNvSpPr/>
          <p:nvPr/>
        </p:nvSpPr>
        <p:spPr>
          <a:xfrm>
            <a:off x="-261" y="5412337"/>
            <a:ext cx="10140757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2240967" y="6116508"/>
            <a:ext cx="9954208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01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8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2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89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1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98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293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DC2C49C-9909-493C-B0DA-0EFD1AB438E2}" type="datetimeFigureOut">
              <a:rPr lang="en-US" smtClean="0"/>
              <a:t>1/12/16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A1120D-C486-4377-A6BB-3F23FCD07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4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5667" y="1887530"/>
            <a:ext cx="4417807" cy="1702160"/>
          </a:xfrm>
        </p:spPr>
        <p:txBody>
          <a:bodyPr/>
          <a:lstStyle/>
          <a:p>
            <a:pPr algn="ctr"/>
            <a:r>
              <a:rPr lang="en-US" dirty="0" smtClean="0"/>
              <a:t>Project – A Quick Tutorial</a:t>
            </a:r>
            <a:endParaRPr lang="en-US" dirty="0"/>
          </a:p>
        </p:txBody>
      </p:sp>
      <p:pic>
        <p:nvPicPr>
          <p:cNvPr id="3" name="Picture 2" descr="FITClogo-black-high-re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373" y="5626142"/>
            <a:ext cx="1837367" cy="432700"/>
          </a:xfrm>
          <a:prstGeom prst="rect">
            <a:avLst/>
          </a:prstGeom>
        </p:spPr>
      </p:pic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6865154" y="3856899"/>
            <a:ext cx="3309803" cy="176924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Written by</a:t>
            </a:r>
            <a:br>
              <a:rPr lang="en-US" dirty="0" smtClean="0"/>
            </a:br>
            <a:r>
              <a:rPr lang="en-US" sz="1600" dirty="0" smtClean="0"/>
              <a:t>Krishna </a:t>
            </a:r>
            <a:r>
              <a:rPr lang="en-US" sz="1600" dirty="0" err="1" smtClean="0"/>
              <a:t>Sainath</a:t>
            </a:r>
            <a:r>
              <a:rPr lang="en-US" sz="1600" dirty="0" smtClean="0"/>
              <a:t> </a:t>
            </a:r>
            <a:r>
              <a:rPr lang="en-US" sz="1600" dirty="0" err="1" smtClean="0"/>
              <a:t>Meda</a:t>
            </a:r>
            <a:endParaRPr lang="en-US" sz="1600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Presented by</a:t>
            </a:r>
          </a:p>
          <a:p>
            <a:pPr algn="ctr"/>
            <a:r>
              <a:rPr lang="en-US" sz="1600" dirty="0" smtClean="0"/>
              <a:t>______________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34739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PROJECT DEVELOPMENT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Agile Development is the current approach used in the project lifecycle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reduces the cost by testing every component after it is developed unlike waterfall model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Also, project success rate increases as the requirements are properly met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17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Follow us on Social Media!</a:t>
            </a:r>
            <a:endParaRPr lang="en-US" b="1" dirty="0"/>
          </a:p>
        </p:txBody>
      </p:sp>
      <p:pic>
        <p:nvPicPr>
          <p:cNvPr id="5" name="Picture Placeholder 4" descr="Facebook.png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894" b="-30894"/>
          <a:stretch>
            <a:fillRect/>
          </a:stretch>
        </p:blipFill>
        <p:spPr>
          <a:xfrm>
            <a:off x="2825121" y="1192774"/>
            <a:ext cx="856574" cy="139415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000" b="1" dirty="0">
                <a:solidFill>
                  <a:schemeClr val="accent1"/>
                </a:solidFill>
              </a:rPr>
              <a:t>#FITC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/>
              <a:t>&amp; visit </a:t>
            </a:r>
            <a:r>
              <a:rPr lang="en-US" dirty="0" err="1" smtClean="0"/>
              <a:t>fitc.cci.fsu.edu</a:t>
            </a:r>
            <a:endParaRPr lang="en-US" dirty="0"/>
          </a:p>
        </p:txBody>
      </p:sp>
      <p:pic>
        <p:nvPicPr>
          <p:cNvPr id="6" name="Picture 5" descr="Instagram-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22" y="3360166"/>
            <a:ext cx="850747" cy="855851"/>
          </a:xfrm>
          <a:prstGeom prst="rect">
            <a:avLst/>
          </a:prstGeom>
        </p:spPr>
      </p:pic>
      <p:pic>
        <p:nvPicPr>
          <p:cNvPr id="7" name="Picture 6" descr="LinkedIn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232" y="4240675"/>
            <a:ext cx="850746" cy="855851"/>
          </a:xfrm>
          <a:prstGeom prst="rect">
            <a:avLst/>
          </a:prstGeom>
        </p:spPr>
      </p:pic>
      <p:pic>
        <p:nvPicPr>
          <p:cNvPr id="8" name="Picture 7" descr="Twitter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232" y="2380301"/>
            <a:ext cx="856574" cy="8565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40769" y="1553453"/>
            <a:ext cx="1652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/</a:t>
            </a:r>
            <a:r>
              <a:rPr lang="en-US" dirty="0" err="1"/>
              <a:t>FITCAlliance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25122" y="2476238"/>
            <a:ext cx="187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@</a:t>
            </a:r>
            <a:r>
              <a:rPr lang="en-US" dirty="0" err="1"/>
              <a:t>FITCAlliance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62177" y="3596442"/>
            <a:ext cx="1874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</a:t>
            </a:r>
            <a:r>
              <a:rPr lang="en-US" dirty="0" err="1"/>
              <a:t>FITC_Alliance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5933" y="4427813"/>
            <a:ext cx="1399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FITC Group</a:t>
            </a:r>
          </a:p>
        </p:txBody>
      </p:sp>
    </p:spTree>
    <p:extLst>
      <p:ext uri="{BB962C8B-B14F-4D97-AF65-F5344CB8AC3E}">
        <p14:creationId xmlns:p14="http://schemas.microsoft.com/office/powerpoint/2010/main" val="401479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 task assigned to a set of people or teams to be completed within a time frame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Any project follows a step-by-step procedure in order to achieve the given goal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10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65" y="614748"/>
            <a:ext cx="11107189" cy="1293028"/>
          </a:xfrm>
        </p:spPr>
        <p:txBody>
          <a:bodyPr>
            <a:normAutofit/>
          </a:bodyPr>
          <a:lstStyle/>
          <a:p>
            <a:r>
              <a:rPr lang="en-US" dirty="0" smtClean="0"/>
              <a:t>APPROACHES IN IMPLEMENTING A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There are various approaches in implementing a project lifecycle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Waterfall model</a:t>
            </a:r>
          </a:p>
          <a:p>
            <a:pPr algn="just"/>
            <a:r>
              <a:rPr lang="en-US" dirty="0" smtClean="0"/>
              <a:t>Prototyping</a:t>
            </a:r>
          </a:p>
          <a:p>
            <a:pPr algn="just"/>
            <a:r>
              <a:rPr lang="en-US" dirty="0" smtClean="0"/>
              <a:t>Incremental Model</a:t>
            </a:r>
          </a:p>
          <a:p>
            <a:pPr algn="just"/>
            <a:r>
              <a:rPr lang="en-US" dirty="0" smtClean="0"/>
              <a:t>Spiral Model</a:t>
            </a:r>
          </a:p>
          <a:p>
            <a:pPr algn="just"/>
            <a:r>
              <a:rPr lang="en-US" dirty="0" smtClean="0"/>
              <a:t>Rapid Application Development etc.</a:t>
            </a:r>
          </a:p>
          <a:p>
            <a:pPr algn="just"/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746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1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Requirements</a:t>
            </a:r>
          </a:p>
          <a:p>
            <a:endParaRPr lang="en-US" dirty="0" smtClean="0"/>
          </a:p>
          <a:p>
            <a:r>
              <a:rPr lang="en-US" dirty="0" smtClean="0"/>
              <a:t>Design</a:t>
            </a:r>
          </a:p>
          <a:p>
            <a:endParaRPr lang="en-US" dirty="0" smtClean="0"/>
          </a:p>
          <a:p>
            <a:r>
              <a:rPr lang="en-US" dirty="0" smtClean="0"/>
              <a:t>Implementation</a:t>
            </a:r>
          </a:p>
          <a:p>
            <a:endParaRPr lang="en-US" dirty="0" smtClean="0"/>
          </a:p>
          <a:p>
            <a:r>
              <a:rPr lang="en-US" dirty="0" smtClean="0"/>
              <a:t>Verification</a:t>
            </a:r>
          </a:p>
          <a:p>
            <a:endParaRPr lang="en-US" dirty="0" smtClean="0"/>
          </a:p>
          <a:p>
            <a:r>
              <a:rPr lang="en-US" dirty="0" smtClean="0"/>
              <a:t>Maintenance</a:t>
            </a:r>
          </a:p>
          <a:p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94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Establishing a set of requirements for the project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is necessary as it is an agreement between the customers and contractors on what to develop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/>
              <a:t>Requirements can be</a:t>
            </a:r>
          </a:p>
          <a:p>
            <a:pPr lvl="1" algn="just"/>
            <a:r>
              <a:rPr lang="en-US" dirty="0"/>
              <a:t>Functional</a:t>
            </a:r>
          </a:p>
          <a:p>
            <a:pPr lvl="1" algn="just"/>
            <a:r>
              <a:rPr lang="en-US" dirty="0" smtClean="0"/>
              <a:t>Non-functional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All required are documented in a specification requirements document</a:t>
            </a:r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5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An artifact of the gathered requirements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phase involves planning a solution to the project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Refers to all the activities to be conceptualized and implemented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812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this phase, we develop the system according to the plan designed in the design phase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All the technical specifications, software components and other computer systems are used 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requirements are implemented according to the specification requirements document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79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Testing is done in this phase in order to confirm that all the requirements are met in the implemented system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this phase we reduce the number of bugs the system has so the system behaves as expected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Manual and automated methods are used for testing</a:t>
            </a:r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81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Even after the system is completely developed there might be problems in future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Every project must have a maintenance phase to maintain the system, modify according to the customer requirements, debug any defects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Future enhancements are handled in this phase</a:t>
            </a:r>
          </a:p>
          <a:p>
            <a:pPr algn="just"/>
            <a:endParaRPr lang="en-US" dirty="0"/>
          </a:p>
        </p:txBody>
      </p:sp>
      <p:pic>
        <p:nvPicPr>
          <p:cNvPr id="4" name="Picture 3" descr="FITC_Squar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5" y="5832629"/>
            <a:ext cx="678094" cy="678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70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ustom 2">
      <a:dk1>
        <a:srgbClr val="000000"/>
      </a:dk1>
      <a:lt1>
        <a:sysClr val="window" lastClr="FFFFFF"/>
      </a:lt1>
      <a:dk2>
        <a:srgbClr val="5795B3"/>
      </a:dk2>
      <a:lt2>
        <a:srgbClr val="402449"/>
      </a:lt2>
      <a:accent1>
        <a:srgbClr val="402449"/>
      </a:accent1>
      <a:accent2>
        <a:srgbClr val="5795B3"/>
      </a:accent2>
      <a:accent3>
        <a:srgbClr val="9E9F9F"/>
      </a:accent3>
      <a:accent4>
        <a:srgbClr val="FFFFFF"/>
      </a:accent4>
      <a:accent5>
        <a:srgbClr val="9E9F9F"/>
      </a:accent5>
      <a:accent6>
        <a:srgbClr val="402449"/>
      </a:accent6>
      <a:hlink>
        <a:srgbClr val="5896B4"/>
      </a:hlink>
      <a:folHlink>
        <a:srgbClr val="4C4F3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Ambassador Presentation</Template>
  <TotalTime>678</TotalTime>
  <Words>340</Words>
  <Application>Microsoft Macintosh PowerPoint</Application>
  <PresentationFormat>Custom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Project – A Quick Tutorial</vt:lpstr>
      <vt:lpstr>PROJECT</vt:lpstr>
      <vt:lpstr>APPROACHES IN IMPLEMENTING A PROJECT</vt:lpstr>
      <vt:lpstr>PROJECT LIFECYCLE</vt:lpstr>
      <vt:lpstr>REQUIREMENTS PHASE</vt:lpstr>
      <vt:lpstr>DESIGN PHASE</vt:lpstr>
      <vt:lpstr>IMPLEMENTATION PHASE</vt:lpstr>
      <vt:lpstr>VERIFICATION PHASE</vt:lpstr>
      <vt:lpstr>MAINTENANCE PHASE</vt:lpstr>
      <vt:lpstr>CURRENT PROJECT DEVELOPMENT APPROACH</vt:lpstr>
      <vt:lpstr>Follow us on Social Media!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– A Quick Tutorial</dc:title>
  <dc:creator>Krishna Sainath Meda</dc:creator>
  <cp:lastModifiedBy>Mac user</cp:lastModifiedBy>
  <cp:revision>13</cp:revision>
  <dcterms:created xsi:type="dcterms:W3CDTF">2015-03-29T04:43:48Z</dcterms:created>
  <dcterms:modified xsi:type="dcterms:W3CDTF">2016-01-12T19:37:10Z</dcterms:modified>
</cp:coreProperties>
</file>