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4" y="-8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455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5938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0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8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9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C2C49C-9909-493C-B0DA-0EFD1AB438E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A1120D-C486-4377-A6BB-3F23FCD07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4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– A Quick Tutorial</a:t>
            </a:r>
            <a:endParaRPr lang="en-US" dirty="0"/>
          </a:p>
        </p:txBody>
      </p:sp>
      <p:pic>
        <p:nvPicPr>
          <p:cNvPr id="3" name="Picture 2" descr="FITClogo-black-high-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373" y="5626142"/>
            <a:ext cx="1837367" cy="43270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65154" y="4365513"/>
            <a:ext cx="3309803" cy="1260629"/>
          </a:xfrm>
        </p:spPr>
        <p:txBody>
          <a:bodyPr/>
          <a:lstStyle/>
          <a:p>
            <a:pPr algn="ctr"/>
            <a:r>
              <a:rPr lang="en-US" dirty="0" smtClean="0"/>
              <a:t>Krishna Sainath Meda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3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PROJECT DEVELOPMENT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Agile Development is the current approach used in the project lifecycle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reduces the cost by testing every component after it is developed unlike waterfall model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Also, project success rate increases as the requirements are properly met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1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2825121" y="1192774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#FITC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22" y="3360166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32" y="4240675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40769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</a:t>
            </a:r>
            <a:r>
              <a:rPr lang="en-US" dirty="0" err="1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25122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@</a:t>
            </a:r>
            <a:r>
              <a:rPr lang="en-US" dirty="0" err="1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2177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</a:t>
            </a:r>
            <a:r>
              <a:rPr lang="en-US" dirty="0" err="1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5933" y="4427813"/>
            <a:ext cx="139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FITC Group</a:t>
            </a:r>
          </a:p>
        </p:txBody>
      </p:sp>
    </p:spTree>
    <p:extLst>
      <p:ext uri="{BB962C8B-B14F-4D97-AF65-F5344CB8AC3E}">
        <p14:creationId xmlns:p14="http://schemas.microsoft.com/office/powerpoint/2010/main" val="401479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task assigned to a set of people or teams to be completed within a time frame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Any project follows a step-by-step procedure in order to achieve the given goal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1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65" y="614748"/>
            <a:ext cx="11107189" cy="1293028"/>
          </a:xfrm>
        </p:spPr>
        <p:txBody>
          <a:bodyPr>
            <a:normAutofit/>
          </a:bodyPr>
          <a:lstStyle/>
          <a:p>
            <a:r>
              <a:rPr lang="en-US" dirty="0" smtClean="0"/>
              <a:t>APPROACHES IN IMPLEMENTING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There are various approaches in implementing a project lifecycle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Waterfall model</a:t>
            </a:r>
          </a:p>
          <a:p>
            <a:pPr algn="just"/>
            <a:r>
              <a:rPr lang="en-US" dirty="0" smtClean="0"/>
              <a:t>Prototyping</a:t>
            </a:r>
          </a:p>
          <a:p>
            <a:pPr algn="just"/>
            <a:r>
              <a:rPr lang="en-US" dirty="0" smtClean="0"/>
              <a:t>Incremental Model</a:t>
            </a:r>
          </a:p>
          <a:p>
            <a:pPr algn="just"/>
            <a:r>
              <a:rPr lang="en-US" dirty="0" smtClean="0"/>
              <a:t>Spiral Model</a:t>
            </a:r>
          </a:p>
          <a:p>
            <a:pPr algn="just"/>
            <a:r>
              <a:rPr lang="en-US" dirty="0" smtClean="0"/>
              <a:t>Rapid Application Development etc.</a:t>
            </a:r>
          </a:p>
          <a:p>
            <a:pPr algn="just"/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746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endParaRPr lang="en-US" dirty="0" smtClean="0"/>
          </a:p>
          <a:p>
            <a:r>
              <a:rPr lang="en-US" dirty="0" smtClean="0"/>
              <a:t>Design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endParaRPr lang="en-US" dirty="0" smtClean="0"/>
          </a:p>
          <a:p>
            <a:r>
              <a:rPr lang="en-US" dirty="0" smtClean="0"/>
              <a:t>Verification</a:t>
            </a:r>
          </a:p>
          <a:p>
            <a:endParaRPr lang="en-US" dirty="0" smtClean="0"/>
          </a:p>
          <a:p>
            <a:r>
              <a:rPr lang="en-US" dirty="0" smtClean="0"/>
              <a:t>Maintenance</a:t>
            </a:r>
          </a:p>
          <a:p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9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Establishing a set of requirements for the project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is necessary as it is an agreement between the customers and contractors on what to develop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Requirements can be</a:t>
            </a:r>
          </a:p>
          <a:p>
            <a:pPr lvl="1" algn="just"/>
            <a:r>
              <a:rPr lang="en-US" dirty="0"/>
              <a:t>Functional</a:t>
            </a:r>
          </a:p>
          <a:p>
            <a:pPr lvl="1" algn="just"/>
            <a:r>
              <a:rPr lang="en-US" dirty="0" smtClean="0"/>
              <a:t>Non-functional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All required are documented in a specification requirements document</a:t>
            </a:r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5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artifact of the gathered requirements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phase involves planning a solution to the project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Refers to all the activities to be conceptualized and implemented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81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this phase, we develop the system according to the plan designed in the design phase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 the technical specifications, software components and other computer systems are used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requirements are implemented according to the specification requirements document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Testing is done in this phase in order to confirm that all the requirements are met in the implemented system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this phase we reduce the number of bugs the system has so the system behaves as expected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Manual and automated methods are used for testing</a:t>
            </a:r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8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 after the system is completely developed there might be problems in future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Every project must have a maintenance phase to maintain the system, modify according to the customer requirements, debug any defects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Future enhancements are handled in this phase</a:t>
            </a:r>
          </a:p>
          <a:p>
            <a:pPr algn="just"/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5" y="5832629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0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</Template>
  <TotalTime>676</TotalTime>
  <Words>341</Words>
  <Application>Microsoft Macintosh PowerPoint</Application>
  <PresentationFormat>Custom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Project – A Quick Tutorial</vt:lpstr>
      <vt:lpstr>PROJECT</vt:lpstr>
      <vt:lpstr>APPROACHES IN IMPLEMENTING A PROJECT</vt:lpstr>
      <vt:lpstr>PROJECT LIFECYCLE</vt:lpstr>
      <vt:lpstr>REQUIREMENTS PHASE</vt:lpstr>
      <vt:lpstr>DESIGN PHASE</vt:lpstr>
      <vt:lpstr>IMPLEMENTATION PHASE</vt:lpstr>
      <vt:lpstr>VERIFICATION PHASE</vt:lpstr>
      <vt:lpstr>MAINTENANCE PHASE</vt:lpstr>
      <vt:lpstr>CURRENT PROJECT DEVELOPMENT APPROACH</vt:lpstr>
      <vt:lpstr>Follow us on Social Media!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– A Quick Tutorial</dc:title>
  <dc:creator>Krishna Sainath Meda</dc:creator>
  <cp:lastModifiedBy>Chelsea Thorn</cp:lastModifiedBy>
  <cp:revision>12</cp:revision>
  <dcterms:created xsi:type="dcterms:W3CDTF">2015-03-29T04:43:48Z</dcterms:created>
  <dcterms:modified xsi:type="dcterms:W3CDTF">2015-03-30T14:17:56Z</dcterms:modified>
</cp:coreProperties>
</file>