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9" r:id="rId3"/>
    <p:sldId id="263" r:id="rId4"/>
    <p:sldId id="265" r:id="rId5"/>
    <p:sldId id="264" r:id="rId6"/>
    <p:sldId id="266" r:id="rId7"/>
    <p:sldId id="270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March 31,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itc.cci.fsu.edu/about-fitc/collaborators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itc.cci.fsu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503606"/>
            <a:ext cx="3313355" cy="1702160"/>
          </a:xfrm>
        </p:spPr>
        <p:txBody>
          <a:bodyPr/>
          <a:lstStyle/>
          <a:p>
            <a:pPr algn="ctr"/>
            <a:r>
              <a:rPr lang="en-US" dirty="0" smtClean="0"/>
              <a:t>FITC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318645"/>
            <a:ext cx="3309803" cy="126062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Andrew </a:t>
            </a:r>
            <a:r>
              <a:rPr lang="en-US" dirty="0" err="1" smtClean="0"/>
              <a:t>Florial</a:t>
            </a:r>
            <a:endParaRPr lang="en-US" dirty="0" smtClean="0"/>
          </a:p>
          <a:p>
            <a:pPr algn="ctr"/>
            <a:r>
              <a:rPr lang="en-US" dirty="0" smtClean="0"/>
              <a:t>Courtney Lisenbee</a:t>
            </a:r>
          </a:p>
          <a:p>
            <a:pPr algn="ctr"/>
            <a:r>
              <a:rPr lang="en-US" dirty="0" smtClean="0"/>
              <a:t>Martin Sung</a:t>
            </a:r>
          </a:p>
          <a:p>
            <a:pPr algn="ctr"/>
            <a:r>
              <a:rPr lang="en-US" dirty="0" smtClean="0"/>
              <a:t>Courtney </a:t>
            </a:r>
            <a:r>
              <a:rPr lang="en-US" dirty="0" err="1" smtClean="0"/>
              <a:t>Patz</a:t>
            </a:r>
            <a:endParaRPr lang="en-US" dirty="0"/>
          </a:p>
        </p:txBody>
      </p:sp>
      <p:pic>
        <p:nvPicPr>
          <p:cNvPr id="5" name="Picture 4" descr="FITClogo-black-high-re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12" y="5642767"/>
            <a:ext cx="1837367" cy="43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630" y="733153"/>
            <a:ext cx="3300778" cy="31957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100+ Industry Partners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60+ Florida High Schools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3160" y="4712677"/>
            <a:ext cx="3222043" cy="93997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Click for Web Link</a:t>
            </a:r>
            <a:endParaRPr lang="en-US" dirty="0"/>
          </a:p>
        </p:txBody>
      </p:sp>
      <p:pic>
        <p:nvPicPr>
          <p:cNvPr id="5" name="Picture 4" descr="FITC_Squ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5483813"/>
            <a:ext cx="678094" cy="678094"/>
          </a:xfrm>
          <a:prstGeom prst="rect">
            <a:avLst/>
          </a:prstGeom>
        </p:spPr>
      </p:pic>
      <p:pic>
        <p:nvPicPr>
          <p:cNvPr id="12" name="Picture Placeholder 11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733153"/>
            <a:ext cx="3429283" cy="4572376"/>
          </a:xfrm>
        </p:spPr>
      </p:pic>
    </p:spTree>
    <p:extLst>
      <p:ext uri="{BB962C8B-B14F-4D97-AF65-F5344CB8AC3E}">
        <p14:creationId xmlns:p14="http://schemas.microsoft.com/office/powerpoint/2010/main" val="6006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 / CS / IT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The three main fields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7" y="810620"/>
            <a:ext cx="3429000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7" y="2267905"/>
            <a:ext cx="3429000" cy="2031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7" y="4422830"/>
            <a:ext cx="3429000" cy="158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5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31307" y="109182"/>
            <a:ext cx="3275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Computer Engineering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9115" y="982638"/>
            <a:ext cx="6987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Computer engineering</a:t>
            </a:r>
            <a:r>
              <a:rPr lang="en-US" dirty="0"/>
              <a:t> is a discipline that integrates several fields of electrical </a:t>
            </a:r>
            <a:r>
              <a:rPr lang="en-US" b="1" dirty="0" smtClean="0"/>
              <a:t>engineering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b="1" dirty="0"/>
              <a:t>computer</a:t>
            </a:r>
            <a:r>
              <a:rPr lang="en-US" dirty="0"/>
              <a:t> science required to </a:t>
            </a:r>
            <a:r>
              <a:rPr lang="en-US" dirty="0" smtClean="0"/>
              <a:t>develop </a:t>
            </a:r>
            <a:r>
              <a:rPr lang="en-US" b="1" dirty="0" smtClean="0"/>
              <a:t>computer</a:t>
            </a:r>
            <a:r>
              <a:rPr lang="en-US" b="1" dirty="0"/>
              <a:t> hardware and software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967" y="2425294"/>
            <a:ext cx="41719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31307" y="109182"/>
            <a:ext cx="3275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Computer Science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639" y="1160060"/>
            <a:ext cx="6946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Computer Science</a:t>
            </a:r>
            <a:r>
              <a:rPr lang="en-US" dirty="0"/>
              <a:t> is the study of computers and computational systems. Unlike electrical and computer engineers, </a:t>
            </a:r>
            <a:r>
              <a:rPr lang="en-US" b="1" dirty="0"/>
              <a:t>computer scientists deal mostly with software and software systems</a:t>
            </a:r>
            <a:r>
              <a:rPr lang="en-US" dirty="0"/>
              <a:t>; this includes their theory, design, development, and application.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5112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0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3068" y="109182"/>
            <a:ext cx="3275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Information Technology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0060" y="928048"/>
            <a:ext cx="6441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IT </a:t>
            </a:r>
            <a:r>
              <a:rPr lang="en-US" dirty="0"/>
              <a:t>professionals possess the right combination of knowledge and practical, </a:t>
            </a:r>
            <a:r>
              <a:rPr lang="en-US" b="1" dirty="0"/>
              <a:t>hands-on expertise </a:t>
            </a:r>
            <a:r>
              <a:rPr lang="en-US" dirty="0"/>
              <a:t>to take care of both an organization’s information technology infrastructure and the people who use it.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615" y="2369592"/>
            <a:ext cx="579006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83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1301121" y="1192773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#FITC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21" y="3360165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4240674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6768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1121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8176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1932" y="4427812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FITC?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IT Career Alliance</a:t>
            </a:r>
          </a:p>
          <a:p>
            <a:r>
              <a:rPr lang="en-US" dirty="0" smtClean="0"/>
              <a:t>Mission Statement:</a:t>
            </a:r>
          </a:p>
          <a:p>
            <a:pPr lvl="1"/>
            <a:r>
              <a:rPr lang="en-US" dirty="0" smtClean="0"/>
              <a:t>To recruit, retain, and employ qualified Florida graduates in competitive computer science, information technology and engineering professions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Launched May 2014</a:t>
            </a:r>
          </a:p>
          <a:p>
            <a:r>
              <a:rPr lang="en-US" dirty="0" smtClean="0"/>
              <a:t>$3 million grant supported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 smtClean="0"/>
              <a:t>the Florida Board of Governors </a:t>
            </a:r>
          </a:p>
          <a:p>
            <a:r>
              <a:rPr lang="en-US" dirty="0" smtClean="0"/>
              <a:t>Florida State University (FSU) and Florida Agricultural &amp; Mechanical University (FAMU)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university and college degrees with state’s workforce needs</a:t>
            </a:r>
          </a:p>
          <a:p>
            <a:r>
              <a:rPr lang="en-US" dirty="0" smtClean="0"/>
              <a:t>Spark Interest </a:t>
            </a:r>
            <a:r>
              <a:rPr lang="en-US" dirty="0" smtClean="0"/>
              <a:t>from</a:t>
            </a:r>
            <a:r>
              <a:rPr lang="en-US" dirty="0" smtClean="0"/>
              <a:t> K-20 students</a:t>
            </a:r>
            <a:endParaRPr lang="en-US" dirty="0" smtClean="0"/>
          </a:p>
          <a:p>
            <a:r>
              <a:rPr lang="en-US" dirty="0" smtClean="0"/>
              <a:t>Create career pipelines</a:t>
            </a:r>
          </a:p>
          <a:p>
            <a:r>
              <a:rPr lang="en-US" dirty="0" smtClean="0"/>
              <a:t>Uphold higher technology curriculum</a:t>
            </a:r>
          </a:p>
          <a:p>
            <a:r>
              <a:rPr lang="en-US" dirty="0" smtClean="0"/>
              <a:t>Collect and analyze recruitment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Student Ambassadors Team: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FSU Student Ambassadors</a:t>
            </a:r>
          </a:p>
          <a:p>
            <a:r>
              <a:rPr lang="en-US" dirty="0" smtClean="0"/>
              <a:t>18 FAMU SA</a:t>
            </a:r>
          </a:p>
          <a:p>
            <a:pPr lvl="1"/>
            <a:r>
              <a:rPr lang="en-US" dirty="0" smtClean="0"/>
              <a:t>Travel across Florida panhandle</a:t>
            </a:r>
          </a:p>
          <a:p>
            <a:pPr lvl="1"/>
            <a:r>
              <a:rPr lang="en-US" dirty="0" smtClean="0"/>
              <a:t>Promoting IT, CS, and Engineering</a:t>
            </a:r>
          </a:p>
          <a:p>
            <a:pPr lvl="1"/>
            <a:r>
              <a:rPr lang="en-US" dirty="0" smtClean="0"/>
              <a:t>Provide lectures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orkshop events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entoring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84322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FITC Website: </a:t>
            </a:r>
            <a:r>
              <a:rPr lang="en-US" sz="3100" u="sng" dirty="0" smtClean="0">
                <a:hlinkClick r:id="rId2"/>
              </a:rPr>
              <a:t>http://fitc.cci.fsu.edu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</a:p>
          <a:p>
            <a:r>
              <a:rPr lang="en-US" dirty="0" smtClean="0"/>
              <a:t>Helpful links</a:t>
            </a:r>
          </a:p>
          <a:p>
            <a:r>
              <a:rPr lang="en-US" dirty="0" smtClean="0"/>
              <a:t>Contact information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Info Graphics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Social Media</a:t>
            </a:r>
            <a:endParaRPr lang="en-US" sz="5400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5" name="Picture Placeholder 4" descr="Facebook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5159386" y="2004624"/>
            <a:ext cx="856574" cy="1394157"/>
          </a:xfrm>
          <a:prstGeom prst="rect">
            <a:avLst/>
          </a:prstGeom>
        </p:spPr>
      </p:pic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6" y="4172949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497" y="5053458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497" y="3193085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75033" y="2366237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9386" y="328902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441" y="4409226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20197" y="5240596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43490" y="2258369"/>
            <a:ext cx="3300984" cy="1463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1043696" y="3882950"/>
            <a:ext cx="3300573" cy="6786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dirty="0" err="1" smtClean="0"/>
              <a:t>fitc.cci.fsu.edu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FITC Partners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5" y="2500942"/>
            <a:ext cx="8277577" cy="2503138"/>
          </a:xfrm>
        </p:spPr>
      </p:pic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&amp; University Partners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34" y="2316255"/>
            <a:ext cx="1067736" cy="1592554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70" y="2245916"/>
            <a:ext cx="4920008" cy="3853433"/>
          </a:xfrm>
        </p:spPr>
      </p:pic>
    </p:spTree>
    <p:extLst>
      <p:ext uri="{BB962C8B-B14F-4D97-AF65-F5344CB8AC3E}">
        <p14:creationId xmlns:p14="http://schemas.microsoft.com/office/powerpoint/2010/main" val="31871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bassador Presentatio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Presentation.potm</Template>
  <TotalTime>1051</TotalTime>
  <Words>278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Ambassador Presentation</vt:lpstr>
      <vt:lpstr>FITC</vt:lpstr>
      <vt:lpstr>What is FITC?</vt:lpstr>
      <vt:lpstr>History</vt:lpstr>
      <vt:lpstr>Our goals:</vt:lpstr>
      <vt:lpstr>Our Student Ambassadors Team:</vt:lpstr>
      <vt:lpstr>FITC Website: http://fitc.cci.fsu.edu  </vt:lpstr>
      <vt:lpstr>Social Media</vt:lpstr>
      <vt:lpstr>FITC Partners</vt:lpstr>
      <vt:lpstr>College &amp; University Partners</vt:lpstr>
      <vt:lpstr>100+ Industry Partners  60+ Florida High Schools</vt:lpstr>
      <vt:lpstr>CE / CS / IT</vt:lpstr>
      <vt:lpstr>PowerPoint Presentation</vt:lpstr>
      <vt:lpstr>PowerPoint Presentation</vt:lpstr>
      <vt:lpstr>PowerPoint Presentation</vt:lpstr>
      <vt:lpstr>Follow us on Social Media!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Thorn</dc:creator>
  <cp:lastModifiedBy>Jones, Faye</cp:lastModifiedBy>
  <cp:revision>14</cp:revision>
  <dcterms:created xsi:type="dcterms:W3CDTF">2015-03-17T16:58:24Z</dcterms:created>
  <dcterms:modified xsi:type="dcterms:W3CDTF">2015-03-31T13:17:21Z</dcterms:modified>
</cp:coreProperties>
</file>