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sldIdLst>
    <p:sldId id="256" r:id="rId2"/>
    <p:sldId id="259" r:id="rId3"/>
    <p:sldId id="264" r:id="rId4"/>
    <p:sldId id="265" r:id="rId5"/>
    <p:sldId id="266" r:id="rId6"/>
    <p:sldId id="267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5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EB5ECD5-515E-4817-8A06-1D2ED2C83850}" type="datetime4">
              <a:rPr lang="en-US" smtClean="0"/>
              <a:pPr/>
              <a:t>March 23, 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March 23,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March 23,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March 23,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March 23,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March 23,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March 23,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March 23,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March 23,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March 23, 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March 23,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42120D2-3948-4F8F-BE5D-E7E7D97880B2}" type="datetime4">
              <a:rPr lang="en-US" smtClean="0"/>
              <a:pPr/>
              <a:t>March 23, 2015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4" Type="http://schemas.openxmlformats.org/officeDocument/2006/relationships/image" Target="../media/image9.jpg"/><Relationship Id="rId5" Type="http://schemas.openxmlformats.org/officeDocument/2006/relationships/image" Target="../media/image10.jpe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Coding Resources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April Byrne</a:t>
            </a:r>
          </a:p>
          <a:p>
            <a:r>
              <a:rPr lang="en-US" dirty="0" smtClean="0"/>
              <a:t>Gabriella </a:t>
            </a:r>
            <a:r>
              <a:rPr lang="en-US" dirty="0" err="1" smtClean="0"/>
              <a:t>Fraenk</a:t>
            </a:r>
            <a:endParaRPr lang="en-US" dirty="0" smtClean="0"/>
          </a:p>
          <a:p>
            <a:r>
              <a:rPr lang="en-US" dirty="0" smtClean="0"/>
              <a:t>Rachel Bryson</a:t>
            </a:r>
          </a:p>
          <a:p>
            <a:r>
              <a:rPr lang="en-US" dirty="0" err="1" smtClean="0"/>
              <a:t>Deja</a:t>
            </a:r>
            <a:r>
              <a:rPr lang="en-US" dirty="0" smtClean="0"/>
              <a:t> Lindsey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FITClogo-black-high-r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012" y="5642767"/>
            <a:ext cx="1837367" cy="43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548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Names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Majors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Year in School </a:t>
            </a:r>
            <a:endParaRPr lang="en-US" dirty="0"/>
          </a:p>
        </p:txBody>
      </p:sp>
      <p:pic>
        <p:nvPicPr>
          <p:cNvPr id="4" name="Picture 3" descr="FITC_Squa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071" y="5782296"/>
            <a:ext cx="678094" cy="6780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76616" y="1821179"/>
            <a:ext cx="3334215" cy="3334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055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280015" cy="3508977"/>
          </a:xfrm>
        </p:spPr>
        <p:txBody>
          <a:bodyPr/>
          <a:lstStyle/>
          <a:p>
            <a:pPr marL="525780" indent="-457200">
              <a:buFont typeface="+mj-lt"/>
              <a:buAutoNum type="arabicPeriod"/>
            </a:pPr>
            <a:r>
              <a:rPr lang="en-US" dirty="0" smtClean="0"/>
              <a:t>What is code?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What is coding used for?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Resources to begin your coding adventures!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Exercises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Q&amp;A</a:t>
            </a:r>
            <a:endParaRPr lang="en-US" dirty="0"/>
          </a:p>
        </p:txBody>
      </p:sp>
      <p:pic>
        <p:nvPicPr>
          <p:cNvPr id="4" name="Picture 3" descr="FITC_Squa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071" y="5782296"/>
            <a:ext cx="678094" cy="6780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672" y="3687174"/>
            <a:ext cx="2742612" cy="274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139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[video]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Code?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531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Demystified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280015" cy="3508977"/>
          </a:xfrm>
        </p:spPr>
        <p:txBody>
          <a:bodyPr/>
          <a:lstStyle/>
          <a:p>
            <a:r>
              <a:rPr lang="en-US" dirty="0" smtClean="0"/>
              <a:t>A set of instructions that tells a computer what to do</a:t>
            </a:r>
            <a:endParaRPr lang="en-US" dirty="0" smtClean="0"/>
          </a:p>
          <a:p>
            <a:r>
              <a:rPr lang="en-US" dirty="0" smtClean="0"/>
              <a:t>Developers used code to write a software language or program (website or app)</a:t>
            </a:r>
          </a:p>
          <a:p>
            <a:r>
              <a:rPr lang="en-US" dirty="0" smtClean="0"/>
              <a:t>Using different languages to give instructions to a computer or device to perform a task</a:t>
            </a:r>
          </a:p>
          <a:p>
            <a:r>
              <a:rPr lang="en-US" dirty="0" smtClean="0"/>
              <a:t>Takes teamwork with proper communication</a:t>
            </a:r>
          </a:p>
          <a:p>
            <a:r>
              <a:rPr lang="en-US" dirty="0" smtClean="0"/>
              <a:t>….it’s EVERYWHERE!</a:t>
            </a:r>
          </a:p>
        </p:txBody>
      </p:sp>
      <p:pic>
        <p:nvPicPr>
          <p:cNvPr id="4" name="Picture 3" descr="FITC_Squa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071" y="5782296"/>
            <a:ext cx="678094" cy="6780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8183" y="5148162"/>
            <a:ext cx="1508751" cy="126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700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9236" y="856527"/>
            <a:ext cx="3519130" cy="2539962"/>
          </a:xfrm>
        </p:spPr>
        <p:txBody>
          <a:bodyPr>
            <a:normAutofit/>
          </a:bodyPr>
          <a:lstStyle/>
          <a:p>
            <a:r>
              <a:rPr lang="en-US" sz="2300" dirty="0" err="1" smtClean="0"/>
              <a:t>Code.Org</a:t>
            </a:r>
            <a:endParaRPr lang="en-US" sz="2300" dirty="0" smtClean="0"/>
          </a:p>
          <a:p>
            <a:r>
              <a:rPr lang="en-US" sz="2300" dirty="0" err="1" smtClean="0"/>
              <a:t>Codecombat.com</a:t>
            </a:r>
            <a:endParaRPr lang="en-US" sz="2300" dirty="0" smtClean="0"/>
          </a:p>
          <a:p>
            <a:r>
              <a:rPr lang="en-US" sz="2300" dirty="0" smtClean="0"/>
              <a:t>W3schools.com</a:t>
            </a:r>
          </a:p>
          <a:p>
            <a:r>
              <a:rPr lang="en-US" sz="2300" dirty="0" err="1" smtClean="0"/>
              <a:t>Codeacademy.com</a:t>
            </a:r>
            <a:endParaRPr lang="en-US" sz="2300" dirty="0" smtClean="0"/>
          </a:p>
          <a:p>
            <a:r>
              <a:rPr lang="en-US" sz="2300" dirty="0" err="1" smtClean="0"/>
              <a:t>Stackoverflow.com</a:t>
            </a:r>
            <a:endParaRPr lang="en-US" sz="2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36" y="3595382"/>
            <a:ext cx="1628080" cy="11613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824" y="3595382"/>
            <a:ext cx="1688838" cy="11727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36" y="4880974"/>
            <a:ext cx="1629673" cy="11011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824" y="4880975"/>
            <a:ext cx="1792089" cy="1101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747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Follow us on Social Media!</a:t>
            </a:r>
            <a:endParaRPr lang="en-US" b="1" dirty="0"/>
          </a:p>
        </p:txBody>
      </p:sp>
      <p:pic>
        <p:nvPicPr>
          <p:cNvPr id="5" name="Picture Placeholder 4" descr="Facebook.pn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894" b="-30894"/>
          <a:stretch>
            <a:fillRect/>
          </a:stretch>
        </p:blipFill>
        <p:spPr>
          <a:xfrm>
            <a:off x="1301121" y="1192773"/>
            <a:ext cx="856574" cy="139415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2000" b="1" dirty="0" smtClean="0">
                <a:solidFill>
                  <a:schemeClr val="accent1"/>
                </a:solidFill>
              </a:rPr>
              <a:t>#FITC</a:t>
            </a:r>
            <a:endParaRPr lang="en-US" sz="2000" b="1" dirty="0">
              <a:solidFill>
                <a:schemeClr val="accent1"/>
              </a:solidFill>
            </a:endParaRP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&amp; visit </a:t>
            </a:r>
            <a:r>
              <a:rPr lang="en-US" dirty="0" err="1" smtClean="0"/>
              <a:t>fitc.cci.fsu.edu</a:t>
            </a:r>
            <a:endParaRPr lang="en-US" dirty="0"/>
          </a:p>
        </p:txBody>
      </p:sp>
      <p:pic>
        <p:nvPicPr>
          <p:cNvPr id="6" name="Picture 5" descr="Instagram-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121" y="3360165"/>
            <a:ext cx="850747" cy="855851"/>
          </a:xfrm>
          <a:prstGeom prst="rect">
            <a:avLst/>
          </a:prstGeom>
        </p:spPr>
      </p:pic>
      <p:pic>
        <p:nvPicPr>
          <p:cNvPr id="7" name="Picture 6" descr="LinkedI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232" y="4240674"/>
            <a:ext cx="850746" cy="855851"/>
          </a:xfrm>
          <a:prstGeom prst="rect">
            <a:avLst/>
          </a:prstGeom>
        </p:spPr>
      </p:pic>
      <p:pic>
        <p:nvPicPr>
          <p:cNvPr id="8" name="Picture 7" descr="Twitter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232" y="2380301"/>
            <a:ext cx="856574" cy="8565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16768" y="1553453"/>
            <a:ext cx="1652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FITCAlliance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01121" y="2476238"/>
            <a:ext cx="1874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@</a:t>
            </a:r>
            <a:r>
              <a:rPr lang="en-US" dirty="0" err="1" smtClean="0"/>
              <a:t>FITCAlliance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38176" y="3596442"/>
            <a:ext cx="1874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@</a:t>
            </a:r>
            <a:r>
              <a:rPr lang="en-US" dirty="0" err="1" smtClean="0"/>
              <a:t>FITC_Alliance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661932" y="4427812"/>
            <a:ext cx="1399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FITC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7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mbassador Presentation">
  <a:themeElements>
    <a:clrScheme name="Custom 2">
      <a:dk1>
        <a:srgbClr val="000000"/>
      </a:dk1>
      <a:lt1>
        <a:sysClr val="window" lastClr="FFFFFF"/>
      </a:lt1>
      <a:dk2>
        <a:srgbClr val="5795B3"/>
      </a:dk2>
      <a:lt2>
        <a:srgbClr val="402449"/>
      </a:lt2>
      <a:accent1>
        <a:srgbClr val="402449"/>
      </a:accent1>
      <a:accent2>
        <a:srgbClr val="5795B3"/>
      </a:accent2>
      <a:accent3>
        <a:srgbClr val="9E9F9F"/>
      </a:accent3>
      <a:accent4>
        <a:srgbClr val="FFFFFF"/>
      </a:accent4>
      <a:accent5>
        <a:srgbClr val="9E9F9F"/>
      </a:accent5>
      <a:accent6>
        <a:srgbClr val="402449"/>
      </a:accent6>
      <a:hlink>
        <a:srgbClr val="5896B4"/>
      </a:hlink>
      <a:folHlink>
        <a:srgbClr val="4C4F3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Ambassador Presentation.potm</Template>
  <TotalTime>38</TotalTime>
  <Words>123</Words>
  <Application>Microsoft Macintosh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Ambassador Presentation</vt:lpstr>
      <vt:lpstr>Coding Resources </vt:lpstr>
      <vt:lpstr>Introduction</vt:lpstr>
      <vt:lpstr>Overview</vt:lpstr>
      <vt:lpstr>What is Code?</vt:lpstr>
      <vt:lpstr>Coding Demystified</vt:lpstr>
      <vt:lpstr>Resources</vt:lpstr>
      <vt:lpstr>Follow us on Social Media!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Chelsea Thorn</dc:creator>
  <cp:lastModifiedBy>Chelsea Thorn</cp:lastModifiedBy>
  <cp:revision>5</cp:revision>
  <dcterms:created xsi:type="dcterms:W3CDTF">2015-03-17T16:58:24Z</dcterms:created>
  <dcterms:modified xsi:type="dcterms:W3CDTF">2015-03-23T18:26:07Z</dcterms:modified>
</cp:coreProperties>
</file>