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4" r:id="rId1"/>
  </p:sldMasterIdLst>
  <p:sldIdLst>
    <p:sldId id="256" r:id="rId2"/>
    <p:sldId id="259" r:id="rId3"/>
    <p:sldId id="264" r:id="rId4"/>
    <p:sldId id="265" r:id="rId5"/>
    <p:sldId id="266" r:id="rId6"/>
    <p:sldId id="267" r:id="rId7"/>
    <p:sldId id="268" r:id="rId8"/>
    <p:sldId id="269" r:id="rId9"/>
    <p:sldId id="262" r:id="rId10"/>
    <p:sldId id="261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0" d="100"/>
          <a:sy n="100" d="100"/>
        </p:scale>
        <p:origin x="-1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9EB5ECD5-515E-4817-8A06-1D2ED2C83850}" type="datetime4">
              <a:rPr lang="en-US" smtClean="0"/>
              <a:pPr/>
              <a:t>March 17, 2015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B59F4-DDCB-41FF-83F5-A48440F36FA7}" type="datetime4">
              <a:rPr lang="en-US" smtClean="0"/>
              <a:pPr/>
              <a:t>March 17,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reeform 6"/>
          <p:cNvSpPr/>
          <p:nvPr userDrawn="1"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 userDrawn="1"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 userDrawn="1"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 userDrawn="1"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56348-D703-428C-A1C4-7D6796EF5F41}" type="datetime4">
              <a:rPr lang="en-US" smtClean="0"/>
              <a:pPr/>
              <a:t>March 17,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reeform 6"/>
          <p:cNvSpPr/>
          <p:nvPr userDrawn="1"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 userDrawn="1"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 userDrawn="1"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 userDrawn="1"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D1919-1B5F-4141-B613-3E5C6008A186}" type="datetime4">
              <a:rPr lang="en-US" smtClean="0"/>
              <a:pPr/>
              <a:t>March 17,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22427-B1DD-49E6-9F05-DE0F1467D7DC}" type="datetime4">
              <a:rPr lang="en-US" smtClean="0"/>
              <a:pPr/>
              <a:t>March 17,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CA7B5-8BC9-491C-A887-7C3E7ED947D8}" type="datetime4">
              <a:rPr lang="en-US" smtClean="0"/>
              <a:pPr/>
              <a:t>March 17,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18ED0-40F2-434C-A848-B92581875164}" type="datetime4">
              <a:rPr lang="en-US" smtClean="0"/>
              <a:pPr/>
              <a:t>March 17, 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5437F-F4F9-44A9-B4D3-9191CA04E889}" type="datetime4">
              <a:rPr lang="en-US" smtClean="0"/>
              <a:pPr/>
              <a:t>March 17, 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4E59-01D0-4537-B876-7E5EC75B028D}" type="datetime4">
              <a:rPr lang="en-US" smtClean="0"/>
              <a:pPr/>
              <a:t>March 17, 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A2E49-18A1-40BC-BA5D-5A2EC8FDDF15}" type="datetime4">
              <a:rPr lang="en-US" smtClean="0"/>
              <a:pPr/>
              <a:t>March 17, 2015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83DA4-3B24-449B-95CA-514EB7E30A99}" type="datetime4">
              <a:rPr lang="en-US" smtClean="0"/>
              <a:pPr/>
              <a:t>March 17,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942120D2-3948-4F8F-BE5D-E7E7D97880B2}" type="datetime4">
              <a:rPr lang="en-US" smtClean="0"/>
              <a:pPr/>
              <a:t>March 17, 2015</a:t>
            </a:fld>
            <a:endParaRPr lang="en-US" dirty="0" err="1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1D72EBF8-7CF5-44B7-B2BF-E22DE4D070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5" r:id="rId1"/>
    <p:sldLayoutId id="2147483766" r:id="rId2"/>
    <p:sldLayoutId id="2147483767" r:id="rId3"/>
    <p:sldLayoutId id="2147483768" r:id="rId4"/>
    <p:sldLayoutId id="2147483769" r:id="rId5"/>
    <p:sldLayoutId id="2147483770" r:id="rId6"/>
    <p:sldLayoutId id="2147483771" r:id="rId7"/>
    <p:sldLayoutId id="2147483772" r:id="rId8"/>
    <p:sldLayoutId id="2147483773" r:id="rId9"/>
    <p:sldLayoutId id="2147483774" r:id="rId10"/>
    <p:sldLayoutId id="2147483775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4" Type="http://schemas.openxmlformats.org/officeDocument/2006/relationships/image" Target="../media/image12.png"/><Relationship Id="rId5" Type="http://schemas.openxmlformats.org/officeDocument/2006/relationships/image" Target="../media/image13.png"/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3.png"/><Relationship Id="rId3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3.png"/><Relationship Id="rId3" Type="http://schemas.openxmlformats.org/officeDocument/2006/relationships/image" Target="../media/image6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3.png"/><Relationship Id="rId3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3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itflow.biz/top-10-the-best-it-jobs-for-the-future/" TargetMode="External"/><Relationship Id="rId4" Type="http://schemas.openxmlformats.org/officeDocument/2006/relationships/image" Target="../media/image3.png"/><Relationship Id="rId5" Type="http://schemas.openxmlformats.org/officeDocument/2006/relationships/image" Target="../media/image9.png"/><Relationship Id="rId1" Type="http://schemas.openxmlformats.org/officeDocument/2006/relationships/slideLayout" Target="../slideLayouts/slideLayout4.xml"/><Relationship Id="rId2" Type="http://schemas.openxmlformats.org/officeDocument/2006/relationships/hyperlink" Target="http://www.forbes.com/sites/jacquelynsmith/2013/12/12/the-top-jobs-for-2014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Careers in Information Technology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Milton Ramer &amp; </a:t>
            </a:r>
          </a:p>
          <a:p>
            <a:r>
              <a:rPr lang="en-US" dirty="0" smtClean="0"/>
              <a:t>Courtney </a:t>
            </a:r>
            <a:r>
              <a:rPr lang="en-US" dirty="0" err="1" smtClean="0"/>
              <a:t>Lisenbee</a:t>
            </a:r>
            <a:endParaRPr lang="en-US" dirty="0"/>
          </a:p>
        </p:txBody>
      </p:sp>
      <p:pic>
        <p:nvPicPr>
          <p:cNvPr id="5" name="Picture 4" descr="FITClogo-black-high-re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1012" y="5642767"/>
            <a:ext cx="1837367" cy="432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95481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Follow us on Social Media!</a:t>
            </a:r>
            <a:endParaRPr lang="en-US" b="1" dirty="0"/>
          </a:p>
        </p:txBody>
      </p:sp>
      <p:pic>
        <p:nvPicPr>
          <p:cNvPr id="5" name="Picture Placeholder 4" descr="Facebook.png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0894" b="-30894"/>
          <a:stretch>
            <a:fillRect/>
          </a:stretch>
        </p:blipFill>
        <p:spPr>
          <a:xfrm>
            <a:off x="1301121" y="1192773"/>
            <a:ext cx="856574" cy="1394157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lnSpcReduction="10000"/>
          </a:bodyPr>
          <a:lstStyle/>
          <a:p>
            <a:pPr algn="ctr"/>
            <a:endParaRPr lang="en-US" dirty="0" smtClean="0"/>
          </a:p>
          <a:p>
            <a:pPr algn="ctr"/>
            <a:r>
              <a:rPr lang="en-US" sz="2000" b="1" dirty="0" smtClean="0">
                <a:solidFill>
                  <a:schemeClr val="accent1"/>
                </a:solidFill>
              </a:rPr>
              <a:t>#FITC</a:t>
            </a:r>
            <a:endParaRPr lang="en-US" sz="2000" b="1" dirty="0">
              <a:solidFill>
                <a:schemeClr val="accent1"/>
              </a:solidFill>
            </a:endParaRPr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r>
              <a:rPr lang="en-US" dirty="0" smtClean="0"/>
              <a:t>&amp; visit </a:t>
            </a:r>
            <a:r>
              <a:rPr lang="en-US" dirty="0" err="1" smtClean="0"/>
              <a:t>fitc.cci.fsu.edu</a:t>
            </a:r>
            <a:endParaRPr lang="en-US" dirty="0"/>
          </a:p>
        </p:txBody>
      </p:sp>
      <p:pic>
        <p:nvPicPr>
          <p:cNvPr id="6" name="Picture 5" descr="Instagram-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1121" y="3360165"/>
            <a:ext cx="850747" cy="855851"/>
          </a:xfrm>
          <a:prstGeom prst="rect">
            <a:avLst/>
          </a:prstGeom>
        </p:spPr>
      </p:pic>
      <p:pic>
        <p:nvPicPr>
          <p:cNvPr id="7" name="Picture 6" descr="LinkedIn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5232" y="4240674"/>
            <a:ext cx="850746" cy="855851"/>
          </a:xfrm>
          <a:prstGeom prst="rect">
            <a:avLst/>
          </a:prstGeom>
        </p:spPr>
      </p:pic>
      <p:pic>
        <p:nvPicPr>
          <p:cNvPr id="8" name="Picture 7" descr="Twitter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5232" y="2380301"/>
            <a:ext cx="856574" cy="856574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216768" y="1553453"/>
            <a:ext cx="16521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/</a:t>
            </a:r>
            <a:r>
              <a:rPr lang="en-US" dirty="0" err="1" smtClean="0"/>
              <a:t>FITCAlliance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301121" y="2476238"/>
            <a:ext cx="18741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@</a:t>
            </a:r>
            <a:r>
              <a:rPr lang="en-US" dirty="0" err="1" smtClean="0"/>
              <a:t>FITCAlliance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238176" y="3596442"/>
            <a:ext cx="18741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@</a:t>
            </a:r>
            <a:r>
              <a:rPr lang="en-US" dirty="0" err="1" smtClean="0"/>
              <a:t>FITC_Alliance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661932" y="4427812"/>
            <a:ext cx="13990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FITC Group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7271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Are We?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Name, majors, career goals, etc. </a:t>
            </a:r>
            <a:endParaRPr lang="en-US" dirty="0"/>
          </a:p>
        </p:txBody>
      </p:sp>
      <p:pic>
        <p:nvPicPr>
          <p:cNvPr id="4" name="Picture 3" descr="FITC_Squar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0071" y="5782296"/>
            <a:ext cx="678094" cy="678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80551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FITC?</a:t>
            </a:r>
            <a:endParaRPr lang="en-US" dirty="0"/>
          </a:p>
        </p:txBody>
      </p:sp>
      <p:pic>
        <p:nvPicPr>
          <p:cNvPr id="4" name="Picture 3" descr="FITC_Squar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0071" y="5782296"/>
            <a:ext cx="678094" cy="678094"/>
          </a:xfrm>
          <a:prstGeom prst="rect">
            <a:avLst/>
          </a:prstGeom>
        </p:spPr>
      </p:pic>
      <p:pic>
        <p:nvPicPr>
          <p:cNvPr id="5" name="Content Placeholder 4"/>
          <p:cNvPicPr>
            <a:picLocks noGrp="1"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095843" y="2625339"/>
            <a:ext cx="4596714" cy="26487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332350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FITC and Technology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Information Technology</a:t>
            </a:r>
          </a:p>
          <a:p>
            <a:r>
              <a:rPr lang="en-US" dirty="0" smtClean="0"/>
              <a:t>Information Communication Technology (ICT)</a:t>
            </a:r>
          </a:p>
          <a:p>
            <a:r>
              <a:rPr lang="en-US" dirty="0" smtClean="0"/>
              <a:t>Computer Science</a:t>
            </a:r>
          </a:p>
          <a:p>
            <a:r>
              <a:rPr lang="en-US" dirty="0" smtClean="0"/>
              <a:t>Computer Engineering</a:t>
            </a:r>
            <a:endParaRPr lang="en-US" dirty="0"/>
          </a:p>
        </p:txBody>
      </p:sp>
      <p:pic>
        <p:nvPicPr>
          <p:cNvPr id="4" name="Picture 3" descr="FITC_Squar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0071" y="5782296"/>
            <a:ext cx="678094" cy="678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93677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16000" y="856527"/>
            <a:ext cx="3327400" cy="5150734"/>
          </a:xfrm>
        </p:spPr>
        <p:txBody>
          <a:bodyPr>
            <a:normAutofit/>
          </a:bodyPr>
          <a:lstStyle/>
          <a:p>
            <a:r>
              <a:rPr lang="en-US" sz="2100" dirty="0" smtClean="0"/>
              <a:t>The study or use of systems (especially computers and telecommunications) for storing, retrieving, and sending information. </a:t>
            </a:r>
            <a:endParaRPr lang="en-US" sz="21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Information Technology? 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 descr="FITC_Squar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208" y="5483813"/>
            <a:ext cx="678094" cy="67809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3302" y="3398378"/>
            <a:ext cx="1857884" cy="1913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90783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16000" y="856527"/>
            <a:ext cx="3327400" cy="5150734"/>
          </a:xfrm>
        </p:spPr>
        <p:txBody>
          <a:bodyPr>
            <a:normAutofit/>
          </a:bodyPr>
          <a:lstStyle/>
          <a:p>
            <a:r>
              <a:rPr lang="en-US" sz="2000" dirty="0" smtClean="0"/>
              <a:t>Web Development/Design</a:t>
            </a:r>
          </a:p>
          <a:p>
            <a:r>
              <a:rPr lang="en-US" sz="2000" dirty="0" smtClean="0"/>
              <a:t>Game Development/Design</a:t>
            </a:r>
          </a:p>
          <a:p>
            <a:r>
              <a:rPr lang="en-US" sz="2000" dirty="0" smtClean="0"/>
              <a:t>Systems Analyst</a:t>
            </a:r>
          </a:p>
          <a:p>
            <a:r>
              <a:rPr lang="en-US" sz="2000" dirty="0" smtClean="0"/>
              <a:t>Network Administrator</a:t>
            </a:r>
          </a:p>
          <a:p>
            <a:r>
              <a:rPr lang="en-US" sz="2000" dirty="0" smtClean="0"/>
              <a:t>Database Administrator</a:t>
            </a:r>
            <a:endParaRPr lang="en-US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Careers in Information Technology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 descr="FITC_Squar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208" y="5483813"/>
            <a:ext cx="678094" cy="67809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0976" y="3646124"/>
            <a:ext cx="2512424" cy="2361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01267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16000" y="856527"/>
            <a:ext cx="3327400" cy="5150734"/>
          </a:xfrm>
        </p:spPr>
        <p:txBody>
          <a:bodyPr>
            <a:normAutofit/>
          </a:bodyPr>
          <a:lstStyle/>
          <a:p>
            <a:r>
              <a:rPr lang="en-US" sz="2100" dirty="0" smtClean="0"/>
              <a:t>Information Security</a:t>
            </a:r>
          </a:p>
          <a:p>
            <a:r>
              <a:rPr lang="en-US" sz="2100" dirty="0" smtClean="0"/>
              <a:t>Network Security</a:t>
            </a:r>
          </a:p>
          <a:p>
            <a:r>
              <a:rPr lang="en-US" sz="2100" dirty="0" smtClean="0"/>
              <a:t>Mobile App Development</a:t>
            </a:r>
          </a:p>
          <a:p>
            <a:r>
              <a:rPr lang="en-US" sz="2100" dirty="0" smtClean="0"/>
              <a:t>Software Developer</a:t>
            </a:r>
          </a:p>
          <a:p>
            <a:r>
              <a:rPr lang="en-US" sz="2100" dirty="0" smtClean="0"/>
              <a:t>IT Project Manager</a:t>
            </a:r>
            <a:endParaRPr lang="en-US" sz="21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Careers in Information Technology  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 descr="FITC_Squar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208" y="5483813"/>
            <a:ext cx="678094" cy="67809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5900" y="3232210"/>
            <a:ext cx="2298701" cy="2107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85785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000" y="1998415"/>
            <a:ext cx="7484035" cy="426494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Careers in </a:t>
            </a:r>
            <a:br>
              <a:rPr lang="en-US" dirty="0" smtClean="0"/>
            </a:br>
            <a:r>
              <a:rPr lang="en-US" dirty="0" smtClean="0"/>
              <a:t>Information Technology</a:t>
            </a:r>
            <a:endParaRPr lang="en-US" dirty="0"/>
          </a:p>
        </p:txBody>
      </p:sp>
      <p:pic>
        <p:nvPicPr>
          <p:cNvPr id="5" name="Picture 4" descr="FITC_Squar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0071" y="5782296"/>
            <a:ext cx="678094" cy="678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49096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Salaries in IT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6299200" y="2313430"/>
            <a:ext cx="1765808" cy="3493009"/>
          </a:xfrm>
        </p:spPr>
        <p:txBody>
          <a:bodyPr/>
          <a:lstStyle/>
          <a:p>
            <a:r>
              <a:rPr lang="en-US" dirty="0" smtClean="0">
                <a:hlinkClick r:id="rId2"/>
              </a:rPr>
              <a:t>IT Jobs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IT Jobs</a:t>
            </a:r>
            <a:endParaRPr lang="en-US" dirty="0"/>
          </a:p>
        </p:txBody>
      </p:sp>
      <p:pic>
        <p:nvPicPr>
          <p:cNvPr id="5" name="Picture 4" descr="FITC_Square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0071" y="5782296"/>
            <a:ext cx="678094" cy="67809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490" y="2313431"/>
            <a:ext cx="5255710" cy="2917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07067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mbassador Presentation">
  <a:themeElements>
    <a:clrScheme name="Custom 2">
      <a:dk1>
        <a:srgbClr val="000000"/>
      </a:dk1>
      <a:lt1>
        <a:sysClr val="window" lastClr="FFFFFF"/>
      </a:lt1>
      <a:dk2>
        <a:srgbClr val="5795B3"/>
      </a:dk2>
      <a:lt2>
        <a:srgbClr val="402449"/>
      </a:lt2>
      <a:accent1>
        <a:srgbClr val="402449"/>
      </a:accent1>
      <a:accent2>
        <a:srgbClr val="5795B3"/>
      </a:accent2>
      <a:accent3>
        <a:srgbClr val="9E9F9F"/>
      </a:accent3>
      <a:accent4>
        <a:srgbClr val="FFFFFF"/>
      </a:accent4>
      <a:accent5>
        <a:srgbClr val="9E9F9F"/>
      </a:accent5>
      <a:accent6>
        <a:srgbClr val="402449"/>
      </a:accent6>
      <a:hlink>
        <a:srgbClr val="5896B4"/>
      </a:hlink>
      <a:folHlink>
        <a:srgbClr val="4C4F3F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Ambassador Presentation.potm</Template>
  <TotalTime>40</TotalTime>
  <Words>129</Words>
  <Application>Microsoft Macintosh PowerPoint</Application>
  <PresentationFormat>On-screen Show (4:3)</PresentationFormat>
  <Paragraphs>39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Ambassador Presentation</vt:lpstr>
      <vt:lpstr>Careers in Information Technology</vt:lpstr>
      <vt:lpstr>Who Are We?</vt:lpstr>
      <vt:lpstr>What is FITC?</vt:lpstr>
      <vt:lpstr>FITC and Technology</vt:lpstr>
      <vt:lpstr>What is Information Technology? </vt:lpstr>
      <vt:lpstr>Careers in Information Technology</vt:lpstr>
      <vt:lpstr>Careers in Information Technology  </vt:lpstr>
      <vt:lpstr>Careers in  Information Technology</vt:lpstr>
      <vt:lpstr>Salaries in IT</vt:lpstr>
      <vt:lpstr>Follow us on Social Media!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Chelsea Thorn</dc:creator>
  <cp:lastModifiedBy>Chelsea Thorn</cp:lastModifiedBy>
  <cp:revision>5</cp:revision>
  <dcterms:created xsi:type="dcterms:W3CDTF">2015-03-17T16:58:24Z</dcterms:created>
  <dcterms:modified xsi:type="dcterms:W3CDTF">2015-03-17T18:44:13Z</dcterms:modified>
</cp:coreProperties>
</file>