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9" r:id="rId3"/>
    <p:sldId id="260" r:id="rId4"/>
    <p:sldId id="263" r:id="rId5"/>
    <p:sldId id="264" r:id="rId6"/>
    <p:sldId id="265" r:id="rId7"/>
    <p:sldId id="262" r:id="rId8"/>
    <p:sldId id="266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04" y="-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EB5ECD5-515E-4817-8A06-1D2ED2C83850}" type="datetime4">
              <a:rPr lang="en-US" smtClean="0"/>
              <a:pPr/>
              <a:t>March 17, 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March 17,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March 17,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March 17,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March 17,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March 17,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March 17,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March 17,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March 17,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March 17,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March 17,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March 17, 2015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gi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209989"/>
            <a:ext cx="3313355" cy="1702160"/>
          </a:xfrm>
        </p:spPr>
        <p:txBody>
          <a:bodyPr>
            <a:noAutofit/>
          </a:bodyPr>
          <a:lstStyle/>
          <a:p>
            <a:r>
              <a:rPr lang="en-US" sz="3200" dirty="0" smtClean="0"/>
              <a:t>Careers in </a:t>
            </a:r>
            <a:r>
              <a:rPr lang="en-US" sz="3200" b="1" dirty="0" smtClean="0"/>
              <a:t>Computer Science </a:t>
            </a:r>
            <a:r>
              <a:rPr lang="en-US" sz="3200" dirty="0" smtClean="0"/>
              <a:t>&amp; </a:t>
            </a:r>
            <a:r>
              <a:rPr lang="en-US" sz="3200" b="1" dirty="0" smtClean="0"/>
              <a:t>Computer Engineering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912149"/>
            <a:ext cx="3309803" cy="506520"/>
          </a:xfrm>
        </p:spPr>
        <p:txBody>
          <a:bodyPr/>
          <a:lstStyle/>
          <a:p>
            <a:r>
              <a:rPr lang="en-US" dirty="0" smtClean="0"/>
              <a:t>Dominic </a:t>
            </a:r>
            <a:r>
              <a:rPr lang="en-US" dirty="0" err="1" smtClean="0"/>
              <a:t>Fezzie</a:t>
            </a:r>
            <a:endParaRPr lang="en-US" dirty="0"/>
          </a:p>
        </p:txBody>
      </p:sp>
      <p:pic>
        <p:nvPicPr>
          <p:cNvPr id="5" name="Picture 4" descr="FITClogo-black-high-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12" y="5642767"/>
            <a:ext cx="1837367" cy="4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4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Computer Science &amp; Computer Engineering?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892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Computer Science: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“The study of computers and their uses” (Merriam Webster)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Computer Engineering: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“A discipline that integrates several fields of electrical engineering and computer science required to develop computer hardware and software” (Merriam Webster)</a:t>
            </a:r>
            <a:endParaRPr lang="en-US" dirty="0"/>
          </a:p>
        </p:txBody>
      </p:sp>
      <p:pic>
        <p:nvPicPr>
          <p:cNvPr id="4" name="Picture 3" descr="FITC_Squ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71" y="5782296"/>
            <a:ext cx="678094" cy="6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5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blog.ecollegefinder.org/wp-content/uploads/2012/01/101474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07" y="3537852"/>
            <a:ext cx="3414670" cy="24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in Actuality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ITC_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8" y="5483813"/>
            <a:ext cx="678094" cy="67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08" y="693795"/>
            <a:ext cx="3421469" cy="2235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311" y="2745002"/>
            <a:ext cx="1717366" cy="10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Engineering in Actuality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ITC_Squ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8" y="5483813"/>
            <a:ext cx="678094" cy="678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96" y="2370667"/>
            <a:ext cx="3281524" cy="2655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08" y="1062487"/>
            <a:ext cx="3269858" cy="1598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0709" y="4588151"/>
            <a:ext cx="2135945" cy="14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Science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892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Software Architecture and Development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Mobile Application Development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Healthcare IT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Video Game Design</a:t>
            </a:r>
            <a:endParaRPr lang="en-US" dirty="0"/>
          </a:p>
        </p:txBody>
      </p:sp>
      <p:pic>
        <p:nvPicPr>
          <p:cNvPr id="4" name="Picture 3" descr="FITC_Squ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71" y="5782296"/>
            <a:ext cx="678094" cy="6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0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Engineering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892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Systems Analyst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Mechanical Design Engineer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Electrical Controls Engineer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Network Engineer/Systems Administrator</a:t>
            </a:r>
            <a:endParaRPr lang="en-US" dirty="0"/>
          </a:p>
        </p:txBody>
      </p:sp>
      <p:pic>
        <p:nvPicPr>
          <p:cNvPr id="4" name="Picture 3" descr="FITC_Squ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71" y="5782296"/>
            <a:ext cx="678094" cy="6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7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063" y="749988"/>
            <a:ext cx="3073008" cy="2662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ITC_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71" y="5782296"/>
            <a:ext cx="678094" cy="678094"/>
          </a:xfrm>
          <a:prstGeom prst="rect">
            <a:avLst/>
          </a:prstGeom>
        </p:spPr>
      </p:pic>
      <p:pic>
        <p:nvPicPr>
          <p:cNvPr id="6" name="Picture 5" descr="Popular Maj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" y="2170664"/>
            <a:ext cx="4991046" cy="425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682" y="2170664"/>
            <a:ext cx="2076389" cy="415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0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Major in CS or Computer Engineering?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892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Competitive Salaries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Job Opportunities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Ever increasing prevalence of technology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Necessary components in any profession</a:t>
            </a:r>
            <a:endParaRPr lang="en-US" dirty="0"/>
          </a:p>
        </p:txBody>
      </p:sp>
      <p:pic>
        <p:nvPicPr>
          <p:cNvPr id="4" name="Picture 3" descr="FITC_Squ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71" y="5782296"/>
            <a:ext cx="678094" cy="6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8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Follow us on Social Media!</a:t>
            </a:r>
            <a:endParaRPr lang="en-US" b="1" dirty="0"/>
          </a:p>
        </p:txBody>
      </p:sp>
      <p:pic>
        <p:nvPicPr>
          <p:cNvPr id="5" name="Picture Placeholder 4" descr="Facebook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94" b="-30894"/>
          <a:stretch>
            <a:fillRect/>
          </a:stretch>
        </p:blipFill>
        <p:spPr>
          <a:xfrm>
            <a:off x="1301121" y="1192773"/>
            <a:ext cx="856574" cy="13941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#FITC</a:t>
            </a:r>
            <a:endParaRPr lang="en-US" sz="2000" b="1" dirty="0">
              <a:solidFill>
                <a:schemeClr val="accent1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&amp; visit </a:t>
            </a:r>
            <a:r>
              <a:rPr lang="en-US" dirty="0" err="1" smtClean="0"/>
              <a:t>fitc.cci.fsu.edu</a:t>
            </a:r>
            <a:endParaRPr lang="en-US" dirty="0"/>
          </a:p>
        </p:txBody>
      </p:sp>
      <p:pic>
        <p:nvPicPr>
          <p:cNvPr id="6" name="Picture 5" descr="Instagram-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21" y="3360165"/>
            <a:ext cx="850747" cy="855851"/>
          </a:xfrm>
          <a:prstGeom prst="rect">
            <a:avLst/>
          </a:prstGeom>
        </p:spPr>
      </p:pic>
      <p:pic>
        <p:nvPicPr>
          <p:cNvPr id="7" name="Picture 6" descr="Linked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32" y="4240674"/>
            <a:ext cx="850746" cy="855851"/>
          </a:xfrm>
          <a:prstGeom prst="rect">
            <a:avLst/>
          </a:prstGeom>
        </p:spPr>
      </p:pic>
      <p:pic>
        <p:nvPicPr>
          <p:cNvPr id="8" name="Picture 7" descr="Twit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32" y="2380301"/>
            <a:ext cx="856574" cy="856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6768" y="1553453"/>
            <a:ext cx="165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FITCAlliance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01121" y="2476238"/>
            <a:ext cx="187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@</a:t>
            </a:r>
            <a:r>
              <a:rPr lang="en-US" dirty="0" err="1" smtClean="0"/>
              <a:t>FITCAlliance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38176" y="3596442"/>
            <a:ext cx="187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FITC_Alliance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61932" y="4427812"/>
            <a:ext cx="139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FITC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mbassador Presentation">
  <a:themeElements>
    <a:clrScheme name="Custom 2">
      <a:dk1>
        <a:srgbClr val="000000"/>
      </a:dk1>
      <a:lt1>
        <a:sysClr val="window" lastClr="FFFFFF"/>
      </a:lt1>
      <a:dk2>
        <a:srgbClr val="5795B3"/>
      </a:dk2>
      <a:lt2>
        <a:srgbClr val="402449"/>
      </a:lt2>
      <a:accent1>
        <a:srgbClr val="402449"/>
      </a:accent1>
      <a:accent2>
        <a:srgbClr val="5795B3"/>
      </a:accent2>
      <a:accent3>
        <a:srgbClr val="9E9F9F"/>
      </a:accent3>
      <a:accent4>
        <a:srgbClr val="FFFFFF"/>
      </a:accent4>
      <a:accent5>
        <a:srgbClr val="9E9F9F"/>
      </a:accent5>
      <a:accent6>
        <a:srgbClr val="402449"/>
      </a:accent6>
      <a:hlink>
        <a:srgbClr val="5896B4"/>
      </a:hlink>
      <a:folHlink>
        <a:srgbClr val="4C4F3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Ambassador Presentation.potm</Template>
  <TotalTime>36</TotalTime>
  <Words>142</Words>
  <Application>Microsoft Macintosh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Ambassador Presentation</vt:lpstr>
      <vt:lpstr>Careers in Computer Science &amp; Computer Engineering</vt:lpstr>
      <vt:lpstr>What is Computer Science &amp; Computer Engineering?</vt:lpstr>
      <vt:lpstr>Computer Science in Actuality </vt:lpstr>
      <vt:lpstr>Computer Engineering in Actuality </vt:lpstr>
      <vt:lpstr>Computer Science Jobs</vt:lpstr>
      <vt:lpstr>Computer Engineering Jobs</vt:lpstr>
      <vt:lpstr>Salaries</vt:lpstr>
      <vt:lpstr>Why Major in CS or Computer Engineering?</vt:lpstr>
      <vt:lpstr>Follow us on Social Media!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Thorn</dc:creator>
  <cp:lastModifiedBy>Chelsea Thorn</cp:lastModifiedBy>
  <cp:revision>5</cp:revision>
  <dcterms:created xsi:type="dcterms:W3CDTF">2015-03-17T16:58:24Z</dcterms:created>
  <dcterms:modified xsi:type="dcterms:W3CDTF">2015-03-17T19:13:54Z</dcterms:modified>
</cp:coreProperties>
</file>