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6" r:id="rId2"/>
    <p:sldId id="264" r:id="rId3"/>
    <p:sldId id="266" r:id="rId4"/>
    <p:sldId id="267" r:id="rId5"/>
    <p:sldId id="265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12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EB5ECD5-515E-4817-8A06-1D2ED2C83850}" type="datetime4">
              <a:rPr lang="en-US" smtClean="0"/>
              <a:pPr/>
              <a:t>March 24, 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March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March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March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March 24,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March 24,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March 24,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March 24,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March 24,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March 24,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March 24,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March 24, 2015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elaR3WhguV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cademy.com/" TargetMode="External"/><Relationship Id="rId4" Type="http://schemas.openxmlformats.org/officeDocument/2006/relationships/hyperlink" Target="http://www.w3schools.com/" TargetMode="External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tudio.code.org/flappy/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Computer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Dominic Fezzie</a:t>
            </a:r>
          </a:p>
          <a:p>
            <a:r>
              <a:rPr lang="en-US" dirty="0" smtClean="0"/>
              <a:t>Lauren Lewis</a:t>
            </a:r>
          </a:p>
          <a:p>
            <a:r>
              <a:rPr lang="en-US" dirty="0" smtClean="0"/>
              <a:t>Lucas von </a:t>
            </a:r>
            <a:r>
              <a:rPr lang="en-US" dirty="0" err="1" smtClean="0"/>
              <a:t>Hollen</a:t>
            </a:r>
            <a:endParaRPr lang="en-US" dirty="0"/>
          </a:p>
        </p:txBody>
      </p:sp>
      <p:pic>
        <p:nvPicPr>
          <p:cNvPr id="5" name="Picture 4" descr="FITClogo-black-high-res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012" y="5642767"/>
            <a:ext cx="1837367" cy="43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548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Computer 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simply studying computers</a:t>
            </a:r>
          </a:p>
          <a:p>
            <a:r>
              <a:rPr lang="en-US" dirty="0" smtClean="0"/>
              <a:t>Learn how to write computer code and more importantly solve problems</a:t>
            </a:r>
          </a:p>
          <a:p>
            <a:r>
              <a:rPr lang="en-US" dirty="0" smtClean="0">
                <a:hlinkClick r:id="rId2"/>
              </a:rPr>
              <a:t>Tons of opportunities to build and create something you love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54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492191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Help us High-Five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thumbs.dreamstime.com/z/high-five-1058166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0"/>
          <a:stretch/>
        </p:blipFill>
        <p:spPr bwMode="auto">
          <a:xfrm>
            <a:off x="1513638" y="1894833"/>
            <a:ext cx="5837024" cy="436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190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713766"/>
            <a:ext cx="7024744" cy="1143000"/>
          </a:xfrm>
        </p:spPr>
        <p:txBody>
          <a:bodyPr/>
          <a:lstStyle/>
          <a:p>
            <a:r>
              <a:rPr lang="en-US" dirty="0" smtClean="0"/>
              <a:t>Why is this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are STUPID!</a:t>
            </a:r>
          </a:p>
          <a:p>
            <a:r>
              <a:rPr lang="en-US" dirty="0" smtClean="0"/>
              <a:t>Computers need specific instructions in order to work</a:t>
            </a:r>
          </a:p>
          <a:p>
            <a:r>
              <a:rPr lang="en-US" dirty="0" smtClean="0"/>
              <a:t>As a programmer you need to pay attention to details</a:t>
            </a:r>
          </a:p>
          <a:p>
            <a:r>
              <a:rPr lang="en-US" dirty="0" smtClean="0"/>
              <a:t>Bottom line: programmers are the real brains behind the computer  </a:t>
            </a:r>
          </a:p>
        </p:txBody>
      </p:sp>
    </p:spTree>
    <p:extLst>
      <p:ext uri="{BB962C8B-B14F-4D97-AF65-F5344CB8AC3E}">
        <p14:creationId xmlns:p14="http://schemas.microsoft.com/office/powerpoint/2010/main" val="3636339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studio.code.org/flappy/1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://www.codecademy.com/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://www.w3schools.com/</a:t>
            </a:r>
            <a:r>
              <a:rPr lang="en-US" dirty="0"/>
              <a:t>​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pic>
        <p:nvPicPr>
          <p:cNvPr id="4" name="Picture 3" descr="FITC_Square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071" y="5782296"/>
            <a:ext cx="678094" cy="67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04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Follow us on Social Media!</a:t>
            </a:r>
            <a:endParaRPr lang="en-US" b="1" dirty="0"/>
          </a:p>
        </p:txBody>
      </p:sp>
      <p:pic>
        <p:nvPicPr>
          <p:cNvPr id="5" name="Picture Placeholder 4" descr="Facebook.pn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894" b="-30894"/>
          <a:stretch>
            <a:fillRect/>
          </a:stretch>
        </p:blipFill>
        <p:spPr>
          <a:xfrm>
            <a:off x="1301121" y="1192773"/>
            <a:ext cx="856574" cy="139415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#FITC</a:t>
            </a:r>
            <a:endParaRPr lang="en-US" sz="2000" b="1" dirty="0">
              <a:solidFill>
                <a:schemeClr val="accent1"/>
              </a:solidFill>
            </a:endParaRP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&amp; visit </a:t>
            </a:r>
            <a:r>
              <a:rPr lang="en-US" dirty="0" err="1" smtClean="0"/>
              <a:t>fitc.cci.fsu.edu</a:t>
            </a:r>
            <a:endParaRPr lang="en-US" dirty="0"/>
          </a:p>
        </p:txBody>
      </p:sp>
      <p:pic>
        <p:nvPicPr>
          <p:cNvPr id="6" name="Picture 5" descr="Instagram-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121" y="3360165"/>
            <a:ext cx="850747" cy="855851"/>
          </a:xfrm>
          <a:prstGeom prst="rect">
            <a:avLst/>
          </a:prstGeom>
        </p:spPr>
      </p:pic>
      <p:pic>
        <p:nvPicPr>
          <p:cNvPr id="7" name="Picture 6" descr="LinkedIn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232" y="4240674"/>
            <a:ext cx="850746" cy="855851"/>
          </a:xfrm>
          <a:prstGeom prst="rect">
            <a:avLst/>
          </a:prstGeom>
        </p:spPr>
      </p:pic>
      <p:pic>
        <p:nvPicPr>
          <p:cNvPr id="8" name="Picture 7" descr="Twitter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232" y="2380301"/>
            <a:ext cx="856574" cy="8565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16768" y="1553453"/>
            <a:ext cx="1652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FITCAlliance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01121" y="2476238"/>
            <a:ext cx="187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@</a:t>
            </a:r>
            <a:r>
              <a:rPr lang="en-US" dirty="0" err="1" smtClean="0"/>
              <a:t>FITCAlliance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38176" y="3596442"/>
            <a:ext cx="187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@</a:t>
            </a:r>
            <a:r>
              <a:rPr lang="en-US" dirty="0" err="1" smtClean="0"/>
              <a:t>FITC_Alliance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61932" y="4427812"/>
            <a:ext cx="1399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FITC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7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2">
      <a:dk1>
        <a:srgbClr val="000000"/>
      </a:dk1>
      <a:lt1>
        <a:sysClr val="window" lastClr="FFFFFF"/>
      </a:lt1>
      <a:dk2>
        <a:srgbClr val="5795B3"/>
      </a:dk2>
      <a:lt2>
        <a:srgbClr val="402449"/>
      </a:lt2>
      <a:accent1>
        <a:srgbClr val="402449"/>
      </a:accent1>
      <a:accent2>
        <a:srgbClr val="5795B3"/>
      </a:accent2>
      <a:accent3>
        <a:srgbClr val="9E9F9F"/>
      </a:accent3>
      <a:accent4>
        <a:srgbClr val="FFFFFF"/>
      </a:accent4>
      <a:accent5>
        <a:srgbClr val="9E9F9F"/>
      </a:accent5>
      <a:accent6>
        <a:srgbClr val="402449"/>
      </a:accent6>
      <a:hlink>
        <a:srgbClr val="5896B4"/>
      </a:hlink>
      <a:folHlink>
        <a:srgbClr val="4C4F3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Ambassador Presentation (1)</Template>
  <TotalTime>95</TotalTime>
  <Words>113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Introduction to Computer Science</vt:lpstr>
      <vt:lpstr>What is Computer Science?</vt:lpstr>
      <vt:lpstr>Help us High-Five</vt:lpstr>
      <vt:lpstr>Why is this important?</vt:lpstr>
      <vt:lpstr>Resources</vt:lpstr>
      <vt:lpstr>Follow us on Social Media!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Science</dc:title>
  <dc:creator>Dominic Fezzie</dc:creator>
  <cp:lastModifiedBy>Chelsea Thorn</cp:lastModifiedBy>
  <cp:revision>7</cp:revision>
  <dcterms:created xsi:type="dcterms:W3CDTF">2015-03-20T22:34:27Z</dcterms:created>
  <dcterms:modified xsi:type="dcterms:W3CDTF">2015-03-24T19:41:06Z</dcterms:modified>
</cp:coreProperties>
</file>